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1b6a40b4697c4a76" Type="http://schemas.microsoft.com/office/2006/relationships/ui/extensibility" Target="customUI/customUI.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83" r:id="rId2"/>
    <p:sldId id="284" r:id="rId3"/>
    <p:sldId id="278" r:id="rId4"/>
    <p:sldId id="276" r:id="rId5"/>
    <p:sldId id="277" r:id="rId6"/>
    <p:sldId id="280" r:id="rId7"/>
    <p:sldId id="279" r:id="rId8"/>
    <p:sldId id="282" r:id="rId9"/>
    <p:sldId id="285" r:id="rId10"/>
    <p:sldId id="286" r:id="rId11"/>
    <p:sldId id="287" r:id="rId12"/>
    <p:sldId id="288" r:id="rId13"/>
    <p:sldId id="289" r:id="rId14"/>
    <p:sldId id="290" r:id="rId15"/>
    <p:sldId id="291" r:id="rId16"/>
    <p:sldId id="292" r:id="rId17"/>
    <p:sldId id="293" r:id="rId18"/>
    <p:sldId id="295" r:id="rId19"/>
    <p:sldId id="294" r:id="rId20"/>
    <p:sldId id="296" r:id="rId21"/>
  </p:sldIdLst>
  <p:sldSz cx="9145588" cy="6859588"/>
  <p:notesSz cx="6797675" cy="9872663"/>
  <p:defaultTextStyle>
    <a:defPPr>
      <a:defRPr lang="en-US"/>
    </a:defPPr>
    <a:lvl1pPr marL="0" algn="l" defTabSz="914447" rtl="0" eaLnBrk="1" latinLnBrk="0" hangingPunct="1">
      <a:defRPr sz="1800" kern="1200">
        <a:solidFill>
          <a:schemeClr val="tx1"/>
        </a:solidFill>
        <a:latin typeface="+mn-lt"/>
        <a:ea typeface="+mn-ea"/>
        <a:cs typeface="+mn-cs"/>
      </a:defRPr>
    </a:lvl1pPr>
    <a:lvl2pPr marL="457224" algn="l" defTabSz="914447" rtl="0" eaLnBrk="1" latinLnBrk="0" hangingPunct="1">
      <a:defRPr sz="1800" kern="1200">
        <a:solidFill>
          <a:schemeClr val="tx1"/>
        </a:solidFill>
        <a:latin typeface="+mn-lt"/>
        <a:ea typeface="+mn-ea"/>
        <a:cs typeface="+mn-cs"/>
      </a:defRPr>
    </a:lvl2pPr>
    <a:lvl3pPr marL="914447" algn="l" defTabSz="914447" rtl="0" eaLnBrk="1" latinLnBrk="0" hangingPunct="1">
      <a:defRPr sz="1800" kern="1200">
        <a:solidFill>
          <a:schemeClr val="tx1"/>
        </a:solidFill>
        <a:latin typeface="+mn-lt"/>
        <a:ea typeface="+mn-ea"/>
        <a:cs typeface="+mn-cs"/>
      </a:defRPr>
    </a:lvl3pPr>
    <a:lvl4pPr marL="1371671" algn="l" defTabSz="914447" rtl="0" eaLnBrk="1" latinLnBrk="0" hangingPunct="1">
      <a:defRPr sz="1800" kern="1200">
        <a:solidFill>
          <a:schemeClr val="tx1"/>
        </a:solidFill>
        <a:latin typeface="+mn-lt"/>
        <a:ea typeface="+mn-ea"/>
        <a:cs typeface="+mn-cs"/>
      </a:defRPr>
    </a:lvl4pPr>
    <a:lvl5pPr marL="1828894" algn="l" defTabSz="914447" rtl="0" eaLnBrk="1" latinLnBrk="0" hangingPunct="1">
      <a:defRPr sz="1800" kern="1200">
        <a:solidFill>
          <a:schemeClr val="tx1"/>
        </a:solidFill>
        <a:latin typeface="+mn-lt"/>
        <a:ea typeface="+mn-ea"/>
        <a:cs typeface="+mn-cs"/>
      </a:defRPr>
    </a:lvl5pPr>
    <a:lvl6pPr marL="2286118" algn="l" defTabSz="914447" rtl="0" eaLnBrk="1" latinLnBrk="0" hangingPunct="1">
      <a:defRPr sz="1800" kern="1200">
        <a:solidFill>
          <a:schemeClr val="tx1"/>
        </a:solidFill>
        <a:latin typeface="+mn-lt"/>
        <a:ea typeface="+mn-ea"/>
        <a:cs typeface="+mn-cs"/>
      </a:defRPr>
    </a:lvl6pPr>
    <a:lvl7pPr marL="2743342" algn="l" defTabSz="914447" rtl="0" eaLnBrk="1" latinLnBrk="0" hangingPunct="1">
      <a:defRPr sz="1800" kern="1200">
        <a:solidFill>
          <a:schemeClr val="tx1"/>
        </a:solidFill>
        <a:latin typeface="+mn-lt"/>
        <a:ea typeface="+mn-ea"/>
        <a:cs typeface="+mn-cs"/>
      </a:defRPr>
    </a:lvl7pPr>
    <a:lvl8pPr marL="3200565" algn="l" defTabSz="914447" rtl="0" eaLnBrk="1" latinLnBrk="0" hangingPunct="1">
      <a:defRPr sz="1800" kern="1200">
        <a:solidFill>
          <a:schemeClr val="tx1"/>
        </a:solidFill>
        <a:latin typeface="+mn-lt"/>
        <a:ea typeface="+mn-ea"/>
        <a:cs typeface="+mn-cs"/>
      </a:defRPr>
    </a:lvl8pPr>
    <a:lvl9pPr marL="3657789" algn="l" defTabSz="91444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emplate Instructions" id="{D97762E0-F512-4654-A68D-122F12046569}">
          <p14:sldIdLst>
            <p14:sldId id="283"/>
            <p14:sldId id="284"/>
            <p14:sldId id="278"/>
            <p14:sldId id="276"/>
            <p14:sldId id="277"/>
            <p14:sldId id="280"/>
            <p14:sldId id="279"/>
            <p14:sldId id="282"/>
            <p14:sldId id="285"/>
            <p14:sldId id="286"/>
            <p14:sldId id="287"/>
            <p14:sldId id="288"/>
            <p14:sldId id="289"/>
            <p14:sldId id="290"/>
            <p14:sldId id="291"/>
            <p14:sldId id="292"/>
            <p14:sldId id="293"/>
            <p14:sldId id="295"/>
            <p14:sldId id="294"/>
            <p14:sldId id="296"/>
          </p14:sldIdLst>
        </p14:section>
      </p14:sectionLst>
    </p:ext>
    <p:ext uri="{EFAFB233-063F-42B5-8137-9DF3F51BA10A}">
      <p15:sldGuideLst xmlns:p15="http://schemas.microsoft.com/office/powerpoint/2012/main">
        <p15:guide id="1" orient="horz" pos="601">
          <p15:clr>
            <a:srgbClr val="A4A3A4"/>
          </p15:clr>
        </p15:guide>
        <p15:guide id="2" orient="horz" pos="4032">
          <p15:clr>
            <a:srgbClr val="A4A3A4"/>
          </p15:clr>
        </p15:guide>
        <p15:guide id="3" orient="horz" pos="1111">
          <p15:clr>
            <a:srgbClr val="A4A3A4"/>
          </p15:clr>
        </p15:guide>
        <p15:guide id="4" orient="horz" pos="1701">
          <p15:clr>
            <a:srgbClr val="A4A3A4"/>
          </p15:clr>
        </p15:guide>
        <p15:guide id="5" pos="5432">
          <p15:clr>
            <a:srgbClr val="A4A3A4"/>
          </p15:clr>
        </p15:guide>
        <p15:guide id="6" pos="4888">
          <p15:clr>
            <a:srgbClr val="A4A3A4"/>
          </p15:clr>
        </p15:guide>
        <p15:guide id="7" pos="226">
          <p15:clr>
            <a:srgbClr val="A4A3A4"/>
          </p15:clr>
        </p15:guide>
      </p15:sldGuideLst>
    </p:ext>
    <p:ext uri="{2D200454-40CA-4A62-9FC3-DE9A4176ACB9}">
      <p15:notesGuideLst xmlns:p15="http://schemas.microsoft.com/office/powerpoint/2012/main">
        <p15:guide id="1" orient="horz" pos="3110" userDrawn="1">
          <p15:clr>
            <a:srgbClr val="A4A3A4"/>
          </p15:clr>
        </p15:guide>
        <p15:guide id="2" pos="214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hay" initials="" lastIdx="0" clrIdx="0"/>
  <p:cmAuthor id="1" name="Shay" initials="S" lastIdx="1" clrIdx="1"/>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E497D"/>
    <a:srgbClr val="6E767B"/>
    <a:srgbClr val="FFFFFF"/>
    <a:srgbClr val="000000"/>
    <a:srgbClr val="DDDDDD"/>
    <a:srgbClr val="004C6E"/>
    <a:srgbClr val="DDF4FF"/>
    <a:srgbClr val="DD622B"/>
    <a:srgbClr val="00659B"/>
    <a:srgbClr val="A212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0" autoAdjust="0"/>
    <p:restoredTop sz="96150" autoAdjust="0"/>
  </p:normalViewPr>
  <p:slideViewPr>
    <p:cSldViewPr snapToObjects="1">
      <p:cViewPr varScale="1">
        <p:scale>
          <a:sx n="104" d="100"/>
          <a:sy n="104" d="100"/>
        </p:scale>
        <p:origin x="1746" y="96"/>
      </p:cViewPr>
      <p:guideLst>
        <p:guide orient="horz" pos="601"/>
        <p:guide orient="horz" pos="4032"/>
        <p:guide orient="horz" pos="1111"/>
        <p:guide orient="horz" pos="1701"/>
        <p:guide pos="5432"/>
        <p:guide pos="4888"/>
        <p:guide pos="226"/>
      </p:guideLst>
    </p:cSldViewPr>
  </p:slideViewPr>
  <p:notesTextViewPr>
    <p:cViewPr>
      <p:scale>
        <a:sx n="1" d="1"/>
        <a:sy n="1" d="1"/>
      </p:scale>
      <p:origin x="0" y="0"/>
    </p:cViewPr>
  </p:notesTextViewPr>
  <p:sorterViewPr>
    <p:cViewPr>
      <p:scale>
        <a:sx n="100" d="100"/>
        <a:sy n="100" d="100"/>
      </p:scale>
      <p:origin x="0" y="0"/>
    </p:cViewPr>
  </p:sorterViewPr>
  <p:notesViewPr>
    <p:cSldViewPr snapToObjects="1" showGuides="1">
      <p:cViewPr varScale="1">
        <p:scale>
          <a:sx n="85" d="100"/>
          <a:sy n="85" d="100"/>
        </p:scale>
        <p:origin x="-3834" y="-96"/>
      </p:cViewPr>
      <p:guideLst>
        <p:guide orient="horz" pos="3110"/>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45659" cy="493633"/>
          </a:xfrm>
          <a:prstGeom prst="rect">
            <a:avLst/>
          </a:prstGeom>
        </p:spPr>
        <p:txBody>
          <a:bodyPr vert="horz" lIns="75003" tIns="75003" rIns="75003" bIns="75003" rtlCol="0" anchor="t" anchorCtr="0"/>
          <a:lstStyle/>
          <a:p>
            <a:endParaRPr lang="en-AU" sz="1100" dirty="0">
              <a:cs typeface="Arial" pitchFamily="34" charset="0"/>
            </a:endParaRPr>
          </a:p>
        </p:txBody>
      </p:sp>
      <p:sp>
        <p:nvSpPr>
          <p:cNvPr id="3" name="Date Placeholder 2"/>
          <p:cNvSpPr>
            <a:spLocks noGrp="1"/>
          </p:cNvSpPr>
          <p:nvPr>
            <p:ph type="dt" sz="quarter" idx="1"/>
          </p:nvPr>
        </p:nvSpPr>
        <p:spPr>
          <a:xfrm>
            <a:off x="3850443" y="1"/>
            <a:ext cx="2945659" cy="493633"/>
          </a:xfrm>
          <a:prstGeom prst="rect">
            <a:avLst/>
          </a:prstGeom>
        </p:spPr>
        <p:txBody>
          <a:bodyPr vert="horz" lIns="75003" tIns="75003" rIns="75003" bIns="75003" rtlCol="0"/>
          <a:lstStyle>
            <a:lvl1pPr algn="r">
              <a:defRPr sz="1300"/>
            </a:lvl1pPr>
          </a:lstStyle>
          <a:p>
            <a:fld id="{4E50C307-5AD1-4F8C-91A0-1FC7219EFB34}" type="datetimeFigureOut">
              <a:rPr lang="en-AU" sz="1100">
                <a:cs typeface="Arial" pitchFamily="34" charset="0"/>
              </a:rPr>
              <a:t>11/08/2016</a:t>
            </a:fld>
            <a:endParaRPr lang="en-AU" sz="1100" dirty="0">
              <a:cs typeface="Arial" pitchFamily="34" charset="0"/>
            </a:endParaRPr>
          </a:p>
        </p:txBody>
      </p:sp>
      <p:sp>
        <p:nvSpPr>
          <p:cNvPr id="4" name="Footer Placeholder 3"/>
          <p:cNvSpPr>
            <a:spLocks noGrp="1"/>
          </p:cNvSpPr>
          <p:nvPr>
            <p:ph type="ftr" sz="quarter" idx="2"/>
          </p:nvPr>
        </p:nvSpPr>
        <p:spPr>
          <a:xfrm>
            <a:off x="0" y="9377317"/>
            <a:ext cx="2945659" cy="493633"/>
          </a:xfrm>
          <a:prstGeom prst="rect">
            <a:avLst/>
          </a:prstGeom>
        </p:spPr>
        <p:txBody>
          <a:bodyPr vert="horz" lIns="75003" tIns="75003" rIns="75003" bIns="75003" rtlCol="0" anchor="b"/>
          <a:lstStyle>
            <a:lvl1pPr algn="l">
              <a:defRPr sz="1300"/>
            </a:lvl1pPr>
          </a:lstStyle>
          <a:p>
            <a:endParaRPr lang="en-AU" sz="1100" dirty="0">
              <a:cs typeface="Arial" pitchFamily="34" charset="0"/>
            </a:endParaRPr>
          </a:p>
        </p:txBody>
      </p:sp>
      <p:sp>
        <p:nvSpPr>
          <p:cNvPr id="5" name="Slide Number Placeholder 4"/>
          <p:cNvSpPr>
            <a:spLocks noGrp="1"/>
          </p:cNvSpPr>
          <p:nvPr>
            <p:ph type="sldNum" sz="quarter" idx="3"/>
          </p:nvPr>
        </p:nvSpPr>
        <p:spPr>
          <a:xfrm>
            <a:off x="5718514" y="9377317"/>
            <a:ext cx="1077590" cy="493633"/>
          </a:xfrm>
          <a:prstGeom prst="rect">
            <a:avLst/>
          </a:prstGeom>
        </p:spPr>
        <p:txBody>
          <a:bodyPr vert="horz" lIns="0" tIns="37501" rIns="95254" bIns="37501" rtlCol="0" anchor="b"/>
          <a:lstStyle>
            <a:lvl1pPr algn="r">
              <a:defRPr sz="1300"/>
            </a:lvl1pPr>
          </a:lstStyle>
          <a:p>
            <a:fld id="{AF84CFB5-B6E9-4915-957C-05CFA717E28F}" type="slidenum">
              <a:rPr lang="en-AU" sz="1100">
                <a:cs typeface="Arial" pitchFamily="34" charset="0"/>
              </a:rPr>
              <a:t>‹#›</a:t>
            </a:fld>
            <a:endParaRPr lang="en-AU" sz="1100" dirty="0">
              <a:cs typeface="Arial" pitchFamily="34" charset="0"/>
            </a:endParaRPr>
          </a:p>
        </p:txBody>
      </p:sp>
    </p:spTree>
    <p:extLst>
      <p:ext uri="{BB962C8B-B14F-4D97-AF65-F5344CB8AC3E}">
        <p14:creationId xmlns:p14="http://schemas.microsoft.com/office/powerpoint/2010/main" val="26682905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75529" y="82273"/>
            <a:ext cx="4973846" cy="411361"/>
          </a:xfrm>
          <a:prstGeom prst="rect">
            <a:avLst/>
          </a:prstGeom>
        </p:spPr>
        <p:txBody>
          <a:bodyPr vert="horz" lIns="0" tIns="0" rIns="0" bIns="0" rtlCol="0"/>
          <a:lstStyle>
            <a:lvl1pPr algn="l">
              <a:defRPr sz="1300">
                <a:latin typeface="+mn-lt"/>
              </a:defRPr>
            </a:lvl1pPr>
          </a:lstStyle>
          <a:p>
            <a:endParaRPr lang="en-AU" dirty="0"/>
          </a:p>
        </p:txBody>
      </p:sp>
      <p:sp>
        <p:nvSpPr>
          <p:cNvPr id="3" name="Date Placeholder 2"/>
          <p:cNvSpPr>
            <a:spLocks noGrp="1"/>
          </p:cNvSpPr>
          <p:nvPr>
            <p:ph type="dt" idx="1"/>
          </p:nvPr>
        </p:nvSpPr>
        <p:spPr>
          <a:xfrm>
            <a:off x="5351282" y="69932"/>
            <a:ext cx="1404853" cy="411361"/>
          </a:xfrm>
          <a:prstGeom prst="rect">
            <a:avLst/>
          </a:prstGeom>
        </p:spPr>
        <p:txBody>
          <a:bodyPr vert="horz" lIns="0" tIns="0" rIns="0" bIns="0" rtlCol="0"/>
          <a:lstStyle>
            <a:lvl1pPr algn="r">
              <a:defRPr sz="1300">
                <a:latin typeface="+mn-lt"/>
              </a:defRPr>
            </a:lvl1pPr>
          </a:lstStyle>
          <a:p>
            <a:fld id="{9BB1C32A-CF46-409D-8B8D-587A7E3A4DCC}" type="datetimeFigureOut">
              <a:rPr lang="en-AU" smtClean="0"/>
              <a:pPr/>
              <a:t>11/08/2016</a:t>
            </a:fld>
            <a:endParaRPr lang="en-AU" dirty="0"/>
          </a:p>
        </p:txBody>
      </p:sp>
      <p:sp>
        <p:nvSpPr>
          <p:cNvPr id="4" name="Slide Image Placeholder 3"/>
          <p:cNvSpPr>
            <a:spLocks noGrp="1" noRot="1" noChangeAspect="1"/>
          </p:cNvSpPr>
          <p:nvPr>
            <p:ph type="sldImg" idx="2"/>
          </p:nvPr>
        </p:nvSpPr>
        <p:spPr>
          <a:xfrm>
            <a:off x="422275" y="585788"/>
            <a:ext cx="5946775" cy="4459287"/>
          </a:xfrm>
          <a:prstGeom prst="rect">
            <a:avLst/>
          </a:prstGeom>
          <a:noFill/>
          <a:ln w="3175">
            <a:solidFill>
              <a:prstClr val="black"/>
            </a:solidFill>
          </a:ln>
        </p:spPr>
        <p:txBody>
          <a:bodyPr vert="horz" lIns="95254" tIns="47627" rIns="95254" bIns="47627" rtlCol="0" anchor="ctr"/>
          <a:lstStyle/>
          <a:p>
            <a:endParaRPr lang="en-AU"/>
          </a:p>
        </p:txBody>
      </p:sp>
      <p:sp>
        <p:nvSpPr>
          <p:cNvPr id="5" name="Notes Placeholder 4"/>
          <p:cNvSpPr>
            <a:spLocks noGrp="1"/>
          </p:cNvSpPr>
          <p:nvPr>
            <p:ph type="body" sz="quarter" idx="3"/>
          </p:nvPr>
        </p:nvSpPr>
        <p:spPr>
          <a:xfrm>
            <a:off x="666351" y="5373655"/>
            <a:ext cx="5457460" cy="3758559"/>
          </a:xfrm>
          <a:prstGeom prst="rect">
            <a:avLst/>
          </a:prstGeom>
        </p:spPr>
        <p:txBody>
          <a:bodyPr vert="horz" lIns="0" tIns="0" rIns="0" bIns="0" rtlCol="0">
            <a:normAutofit/>
          </a:bodyPr>
          <a:lstStyle/>
          <a:p>
            <a:pPr lvl="0"/>
            <a:r>
              <a:rPr lang="en-AU" noProof="0" dirty="0" smtClean="0"/>
              <a:t>Click to edit Master text styles</a:t>
            </a:r>
          </a:p>
          <a:p>
            <a:pPr marL="0" lvl="1"/>
            <a:r>
              <a:rPr lang="en-AU" noProof="0" dirty="0" smtClean="0"/>
              <a:t>Second level</a:t>
            </a:r>
          </a:p>
          <a:p>
            <a:pPr marL="150007" lvl="2" indent="-150007">
              <a:buFont typeface="Arial" pitchFamily="34" charset="0"/>
              <a:buChar char="•"/>
            </a:pPr>
            <a:r>
              <a:rPr lang="en-AU" noProof="0" dirty="0" smtClean="0"/>
              <a:t>Third level</a:t>
            </a:r>
          </a:p>
          <a:p>
            <a:pPr marL="300014" lvl="3" indent="-150007">
              <a:buFont typeface="Arial" pitchFamily="34" charset="0"/>
              <a:buChar char="•"/>
            </a:pPr>
            <a:r>
              <a:rPr lang="en-AU" noProof="0" dirty="0" smtClean="0"/>
              <a:t>Fourth level</a:t>
            </a:r>
          </a:p>
        </p:txBody>
      </p:sp>
      <p:sp>
        <p:nvSpPr>
          <p:cNvPr id="6" name="Footer Placeholder 5"/>
          <p:cNvSpPr>
            <a:spLocks noGrp="1"/>
          </p:cNvSpPr>
          <p:nvPr>
            <p:ph type="ftr" sz="quarter" idx="4"/>
          </p:nvPr>
        </p:nvSpPr>
        <p:spPr>
          <a:xfrm>
            <a:off x="75530" y="9377317"/>
            <a:ext cx="4758373" cy="388688"/>
          </a:xfrm>
          <a:prstGeom prst="rect">
            <a:avLst/>
          </a:prstGeom>
        </p:spPr>
        <p:txBody>
          <a:bodyPr vert="horz" lIns="95254" tIns="47627" rIns="95254" bIns="47627" rtlCol="0" anchor="b"/>
          <a:lstStyle>
            <a:lvl1pPr algn="l">
              <a:defRPr sz="1300">
                <a:latin typeface="+mn-lt"/>
                <a:cs typeface="Arial" pitchFamily="34" charset="0"/>
              </a:defRPr>
            </a:lvl1pPr>
          </a:lstStyle>
          <a:p>
            <a:endParaRPr lang="en-AU" dirty="0"/>
          </a:p>
        </p:txBody>
      </p:sp>
      <p:sp>
        <p:nvSpPr>
          <p:cNvPr id="7" name="Slide Number Placeholder 6"/>
          <p:cNvSpPr>
            <a:spLocks noGrp="1"/>
          </p:cNvSpPr>
          <p:nvPr>
            <p:ph type="sldNum" sz="quarter" idx="5"/>
          </p:nvPr>
        </p:nvSpPr>
        <p:spPr>
          <a:xfrm>
            <a:off x="5804459" y="9377317"/>
            <a:ext cx="980314" cy="388688"/>
          </a:xfrm>
          <a:prstGeom prst="rect">
            <a:avLst/>
          </a:prstGeom>
        </p:spPr>
        <p:txBody>
          <a:bodyPr vert="horz" lIns="95254" tIns="47627" rIns="95254" bIns="47627" rtlCol="0" anchor="b"/>
          <a:lstStyle>
            <a:lvl1pPr algn="r">
              <a:defRPr sz="1300">
                <a:latin typeface="+mn-lt"/>
              </a:defRPr>
            </a:lvl1pPr>
          </a:lstStyle>
          <a:p>
            <a:fld id="{D5A593CC-2149-4E6C-BC3C-0044C280ECB2}" type="slidenum">
              <a:rPr lang="en-AU" smtClean="0"/>
              <a:pPr/>
              <a:t>‹#›</a:t>
            </a:fld>
            <a:endParaRPr lang="en-AU"/>
          </a:p>
        </p:txBody>
      </p:sp>
    </p:spTree>
    <p:extLst>
      <p:ext uri="{BB962C8B-B14F-4D97-AF65-F5344CB8AC3E}">
        <p14:creationId xmlns:p14="http://schemas.microsoft.com/office/powerpoint/2010/main" val="3772576877"/>
      </p:ext>
    </p:extLst>
  </p:cSld>
  <p:clrMap bg1="lt1" tx1="dk1" bg2="lt2" tx2="dk2" accent1="accent1" accent2="accent2" accent3="accent3" accent4="accent4" accent5="accent5" accent6="accent6" hlink="hlink" folHlink="folHlink"/>
  <p:notesStyle>
    <a:lvl1pPr marL="0" algn="l" defTabSz="914447" rtl="0" eaLnBrk="1" latinLnBrk="0" hangingPunct="1">
      <a:defRPr lang="en-US" sz="1200" b="1" kern="1200" dirty="0" smtClean="0">
        <a:solidFill>
          <a:schemeClr val="tx1"/>
        </a:solidFill>
        <a:latin typeface="+mn-lt"/>
        <a:ea typeface="+mn-ea"/>
        <a:cs typeface="Arial" pitchFamily="34" charset="0"/>
      </a:defRPr>
    </a:lvl1pPr>
    <a:lvl2pPr marL="457224" algn="l" defTabSz="914447" rtl="0" eaLnBrk="1" latinLnBrk="0" hangingPunct="1">
      <a:defRPr lang="en-US" sz="1200" kern="1200" dirty="0" smtClean="0">
        <a:solidFill>
          <a:schemeClr val="tx1"/>
        </a:solidFill>
        <a:latin typeface="Arial" pitchFamily="34" charset="0"/>
        <a:ea typeface="+mn-ea"/>
        <a:cs typeface="Arial" pitchFamily="34" charset="0"/>
      </a:defRPr>
    </a:lvl2pPr>
    <a:lvl3pPr marL="914447" algn="l" defTabSz="914447" rtl="0" eaLnBrk="1" latinLnBrk="0" hangingPunct="1">
      <a:defRPr lang="en-US" sz="1200" kern="1200" dirty="0" smtClean="0">
        <a:solidFill>
          <a:schemeClr val="tx1"/>
        </a:solidFill>
        <a:latin typeface="Arial" pitchFamily="34" charset="0"/>
        <a:ea typeface="+mn-ea"/>
        <a:cs typeface="Arial" pitchFamily="34" charset="0"/>
      </a:defRPr>
    </a:lvl3pPr>
    <a:lvl4pPr marL="1371671" algn="l" defTabSz="914447" rtl="0" eaLnBrk="1" latinLnBrk="0" hangingPunct="1">
      <a:defRPr lang="en-US" sz="1200" kern="1200" dirty="0" smtClean="0">
        <a:solidFill>
          <a:schemeClr val="tx1"/>
        </a:solidFill>
        <a:latin typeface="Arial" pitchFamily="34" charset="0"/>
        <a:ea typeface="+mn-ea"/>
        <a:cs typeface="Arial" pitchFamily="34" charset="0"/>
      </a:defRPr>
    </a:lvl4pPr>
    <a:lvl5pPr marL="1828894" algn="l" defTabSz="914447" rtl="0" eaLnBrk="1" latinLnBrk="0" hangingPunct="1">
      <a:defRPr lang="en-AU" sz="1200" kern="1200" baseline="0" dirty="0">
        <a:solidFill>
          <a:schemeClr val="tx1"/>
        </a:solidFill>
        <a:latin typeface="Arial" pitchFamily="34" charset="0"/>
        <a:ea typeface="+mn-ea"/>
        <a:cs typeface="Arial" pitchFamily="34" charset="0"/>
      </a:defRPr>
    </a:lvl5pPr>
    <a:lvl6pPr marL="2286118" algn="l" defTabSz="914447" rtl="0" eaLnBrk="1" latinLnBrk="0" hangingPunct="1">
      <a:defRPr sz="1200" kern="1200">
        <a:solidFill>
          <a:schemeClr val="tx1"/>
        </a:solidFill>
        <a:latin typeface="+mn-lt"/>
        <a:ea typeface="+mn-ea"/>
        <a:cs typeface="+mn-cs"/>
      </a:defRPr>
    </a:lvl6pPr>
    <a:lvl7pPr marL="2743342" algn="l" defTabSz="914447" rtl="0" eaLnBrk="1" latinLnBrk="0" hangingPunct="1">
      <a:defRPr sz="1200" kern="1200">
        <a:solidFill>
          <a:schemeClr val="tx1"/>
        </a:solidFill>
        <a:latin typeface="+mn-lt"/>
        <a:ea typeface="+mn-ea"/>
        <a:cs typeface="+mn-cs"/>
      </a:defRPr>
    </a:lvl7pPr>
    <a:lvl8pPr marL="3200565" algn="l" defTabSz="914447" rtl="0" eaLnBrk="1" latinLnBrk="0" hangingPunct="1">
      <a:defRPr sz="1200" kern="1200">
        <a:solidFill>
          <a:schemeClr val="tx1"/>
        </a:solidFill>
        <a:latin typeface="+mn-lt"/>
        <a:ea typeface="+mn-ea"/>
        <a:cs typeface="+mn-cs"/>
      </a:defRPr>
    </a:lvl8pPr>
    <a:lvl9pPr marL="3657789" algn="l" defTabSz="91444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D5A593CC-2149-4E6C-BC3C-0044C280ECB2}" type="slidenum">
              <a:rPr lang="en-AU" smtClean="0"/>
              <a:pPr/>
              <a:t>1</a:t>
            </a:fld>
            <a:endParaRPr lang="en-AU"/>
          </a:p>
        </p:txBody>
      </p:sp>
    </p:spTree>
    <p:extLst>
      <p:ext uri="{BB962C8B-B14F-4D97-AF65-F5344CB8AC3E}">
        <p14:creationId xmlns:p14="http://schemas.microsoft.com/office/powerpoint/2010/main" val="24826348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r>
              <a:rPr lang="en-AU" b="0" dirty="0" smtClean="0"/>
              <a:t>Within</a:t>
            </a:r>
            <a:r>
              <a:rPr lang="en-AU" b="0" baseline="0" dirty="0" smtClean="0"/>
              <a:t> the Hunter Region, we have two Hubs. </a:t>
            </a:r>
          </a:p>
          <a:p>
            <a:endParaRPr lang="en-AU" b="0" baseline="0" dirty="0" smtClean="0"/>
          </a:p>
          <a:p>
            <a:r>
              <a:rPr lang="en-AU" b="0" baseline="0" dirty="0" smtClean="0"/>
              <a:t>Each hub has a number of different services and programs, and our staff members works across the Customers in the hub. A good example is one support worker could support a customer from a HASI program one day, and an Individual Support Package at their next appointment. </a:t>
            </a:r>
          </a:p>
          <a:p>
            <a:endParaRPr lang="en-AU" b="0" baseline="0" dirty="0" smtClean="0"/>
          </a:p>
          <a:p>
            <a:r>
              <a:rPr lang="en-AU" b="0" baseline="0" dirty="0" smtClean="0"/>
              <a:t>This means when you work for New Horizons your work has a good variety, you wont be pigeon holed into a specific type of work. It’s a way of supporting our customers based on their needs, not their funding body. </a:t>
            </a:r>
            <a:endParaRPr lang="en-AU" b="0" dirty="0" smtClean="0"/>
          </a:p>
          <a:p>
            <a:endParaRPr lang="en-AU"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10</a:t>
            </a:fld>
            <a:endParaRPr lang="en-AU"/>
          </a:p>
        </p:txBody>
      </p:sp>
    </p:spTree>
    <p:extLst>
      <p:ext uri="{BB962C8B-B14F-4D97-AF65-F5344CB8AC3E}">
        <p14:creationId xmlns:p14="http://schemas.microsoft.com/office/powerpoint/2010/main" val="18916312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r>
              <a:rPr lang="en-AU" b="0" dirty="0" smtClean="0"/>
              <a:t>Within</a:t>
            </a:r>
            <a:r>
              <a:rPr lang="en-AU" b="0" baseline="0" dirty="0" smtClean="0"/>
              <a:t> the Central Coast Region, we have two Hubs. </a:t>
            </a:r>
          </a:p>
          <a:p>
            <a:endParaRPr lang="en-AU" b="0" baseline="0" dirty="0" smtClean="0"/>
          </a:p>
          <a:p>
            <a:r>
              <a:rPr lang="en-AU" b="0" baseline="0" dirty="0" smtClean="0"/>
              <a:t>Each hub has a number of different services and programs, and our staff members works across the Customers in the hub. A good example is one support worker could support a customer from a HASI program one day, and an Individual Support Package at their next appointment. </a:t>
            </a:r>
          </a:p>
          <a:p>
            <a:endParaRPr lang="en-AU" b="0" baseline="0" dirty="0" smtClean="0"/>
          </a:p>
          <a:p>
            <a:r>
              <a:rPr lang="en-AU" b="0" baseline="0" dirty="0" smtClean="0"/>
              <a:t>This means when you work for New Horizons your work has a good variety, you wont be pigeon holed into a specific type of work. It’s a way of supporting our customers based on their needs, not their funding body. </a:t>
            </a:r>
            <a:endParaRPr lang="en-AU" b="0" dirty="0" smtClean="0"/>
          </a:p>
          <a:p>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11</a:t>
            </a:fld>
            <a:endParaRPr lang="en-AU"/>
          </a:p>
        </p:txBody>
      </p:sp>
    </p:spTree>
    <p:extLst>
      <p:ext uri="{BB962C8B-B14F-4D97-AF65-F5344CB8AC3E}">
        <p14:creationId xmlns:p14="http://schemas.microsoft.com/office/powerpoint/2010/main" val="29469163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r>
              <a:rPr lang="en-AU" b="0" dirty="0" smtClean="0"/>
              <a:t>Within</a:t>
            </a:r>
            <a:r>
              <a:rPr lang="en-AU" b="0" baseline="0" dirty="0" smtClean="0"/>
              <a:t> the Mid North Coast Region, we have Four Hubs. </a:t>
            </a:r>
          </a:p>
          <a:p>
            <a:endParaRPr lang="en-AU" b="0" baseline="0" dirty="0" smtClean="0"/>
          </a:p>
          <a:p>
            <a:r>
              <a:rPr lang="en-AU" b="0" baseline="0" dirty="0" smtClean="0"/>
              <a:t>Each hub has a number of different services and programs, and our staff members works across the Customers in the hub. A good example is one support worker could support a customer from a HASI program one day, and an Individual Support Package at their next appointment. </a:t>
            </a:r>
          </a:p>
          <a:p>
            <a:endParaRPr lang="en-AU" b="0" baseline="0" dirty="0" smtClean="0"/>
          </a:p>
          <a:p>
            <a:r>
              <a:rPr lang="en-AU" b="0" baseline="0" dirty="0" smtClean="0"/>
              <a:t>This means when you work for New Horizons your work has a good variety, you wont be pigeon holed into a specific type of work. It’s a way of supporting our customers based on their needs, not their funding body. </a:t>
            </a:r>
            <a:endParaRPr lang="en-AU" b="0" dirty="0" smtClean="0"/>
          </a:p>
          <a:p>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12</a:t>
            </a:fld>
            <a:endParaRPr lang="en-AU"/>
          </a:p>
        </p:txBody>
      </p:sp>
    </p:spTree>
    <p:extLst>
      <p:ext uri="{BB962C8B-B14F-4D97-AF65-F5344CB8AC3E}">
        <p14:creationId xmlns:p14="http://schemas.microsoft.com/office/powerpoint/2010/main" val="2437068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Script</a:t>
            </a:r>
            <a:r>
              <a:rPr lang="en-AU" b="1" baseline="0" dirty="0" smtClean="0"/>
              <a:t> (if required):</a:t>
            </a:r>
          </a:p>
          <a:p>
            <a:r>
              <a:rPr lang="en-AU" b="0" dirty="0" smtClean="0"/>
              <a:t>Within</a:t>
            </a:r>
            <a:r>
              <a:rPr lang="en-AU" b="0" baseline="0" dirty="0" smtClean="0"/>
              <a:t> the Far North Coast Region, we have three Hubs. </a:t>
            </a:r>
          </a:p>
          <a:p>
            <a:endParaRPr lang="en-AU" b="0" baseline="0" dirty="0" smtClean="0"/>
          </a:p>
          <a:p>
            <a:r>
              <a:rPr lang="en-AU" b="0" baseline="0" dirty="0" smtClean="0"/>
              <a:t>Each hub has a number of different services and programs, and our staff members works across the Customers in the hub. A good example is one support worker could support a customer from a HASI program one day, and an Individual Support Package at their next appointment. </a:t>
            </a:r>
          </a:p>
          <a:p>
            <a:endParaRPr lang="en-AU" b="0" baseline="0" dirty="0" smtClean="0"/>
          </a:p>
          <a:p>
            <a:r>
              <a:rPr lang="en-AU" b="0" baseline="0" dirty="0" smtClean="0"/>
              <a:t>This means when you work for New Horizons your work has a good variety, you wont be pigeon holed into a specific type of work. It’s a way of supporting our customers based on their needs, not their funding body. </a:t>
            </a:r>
            <a:endParaRPr lang="en-AU" b="0" dirty="0" smtClean="0"/>
          </a:p>
          <a:p>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13</a:t>
            </a:fld>
            <a:endParaRPr lang="en-AU"/>
          </a:p>
        </p:txBody>
      </p:sp>
    </p:spTree>
    <p:extLst>
      <p:ext uri="{BB962C8B-B14F-4D97-AF65-F5344CB8AC3E}">
        <p14:creationId xmlns:p14="http://schemas.microsoft.com/office/powerpoint/2010/main" val="1863965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Script</a:t>
            </a:r>
            <a:r>
              <a:rPr lang="en-AU" baseline="0" dirty="0" smtClean="0"/>
              <a:t> (if required):</a:t>
            </a:r>
          </a:p>
          <a:p>
            <a:r>
              <a:rPr lang="en-AU" b="0" dirty="0" smtClean="0"/>
              <a:t>We</a:t>
            </a:r>
            <a:r>
              <a:rPr lang="en-AU" b="0" baseline="0" dirty="0" smtClean="0"/>
              <a:t> know the people who work with us are our biggest asset. Let’s take a look at how much it means to our customers. </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14</a:t>
            </a:fld>
            <a:endParaRPr lang="en-AU"/>
          </a:p>
        </p:txBody>
      </p:sp>
    </p:spTree>
    <p:extLst>
      <p:ext uri="{BB962C8B-B14F-4D97-AF65-F5344CB8AC3E}">
        <p14:creationId xmlns:p14="http://schemas.microsoft.com/office/powerpoint/2010/main" val="2717080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smtClean="0"/>
              <a:t>Script</a:t>
            </a:r>
            <a:r>
              <a:rPr lang="en-AU" b="1" baseline="0" dirty="0" smtClean="0"/>
              <a:t> (if required):</a:t>
            </a:r>
            <a:endParaRPr lang="en-AU" b="1" dirty="0" smtClean="0"/>
          </a:p>
          <a:p>
            <a:r>
              <a:rPr lang="en-AU" b="0" dirty="0" smtClean="0"/>
              <a:t>“When you work within a Hub, you could provide</a:t>
            </a:r>
            <a:r>
              <a:rPr lang="en-AU" b="0" baseline="0" dirty="0" smtClean="0"/>
              <a:t> support in one of 2 different types of teams.  Each hub as a C&amp;S team and an ELB team.”</a:t>
            </a:r>
          </a:p>
          <a:p>
            <a:endParaRPr lang="en-AU" baseline="0" dirty="0" smtClean="0"/>
          </a:p>
          <a:p>
            <a:r>
              <a:rPr lang="en-AU" baseline="0" dirty="0" smtClean="0"/>
              <a:t>Facilitator to Cover:</a:t>
            </a:r>
          </a:p>
          <a:p>
            <a:pPr marL="171450" indent="-171450">
              <a:buFont typeface="Arial" panose="020B0604020202020204" pitchFamily="34" charset="0"/>
              <a:buChar char="•"/>
            </a:pPr>
            <a:r>
              <a:rPr lang="en-AU" b="0" baseline="0" dirty="0" smtClean="0"/>
              <a:t>Explain the type of work that the Caring and Supportive team does specific to Region. </a:t>
            </a:r>
          </a:p>
          <a:p>
            <a:pPr marL="171450" indent="-171450">
              <a:buFont typeface="Arial" panose="020B0604020202020204" pitchFamily="34" charset="0"/>
              <a:buChar char="•"/>
            </a:pPr>
            <a:endParaRPr lang="en-AU" b="0" baseline="0" dirty="0" smtClean="0"/>
          </a:p>
          <a:p>
            <a:pPr marL="171450" marR="0" indent="-171450" algn="l" defTabSz="91444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b="0" baseline="0" dirty="0" smtClean="0"/>
              <a:t>Explain the type of work that the ELB team does specific to Region. </a:t>
            </a:r>
          </a:p>
          <a:p>
            <a:pPr marL="171450" indent="-171450">
              <a:buFont typeface="Arial" panose="020B0604020202020204" pitchFamily="34" charset="0"/>
              <a:buChar char="•"/>
            </a:pPr>
            <a:endParaRPr lang="en-AU" b="0" dirty="0" smtClean="0"/>
          </a:p>
          <a:p>
            <a:pPr marL="171450" indent="-171450">
              <a:buFont typeface="Arial" panose="020B0604020202020204" pitchFamily="34" charset="0"/>
              <a:buChar char="•"/>
            </a:pPr>
            <a:r>
              <a:rPr lang="en-AU" b="0" dirty="0" smtClean="0"/>
              <a:t>Give a realistic preview. Make sure</a:t>
            </a:r>
            <a:r>
              <a:rPr lang="en-AU" b="0" baseline="0" dirty="0" smtClean="0"/>
              <a:t> candidates understand the opportunities AND the challenges they can expect in each team</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15</a:t>
            </a:fld>
            <a:endParaRPr lang="en-AU"/>
          </a:p>
        </p:txBody>
      </p:sp>
    </p:spTree>
    <p:extLst>
      <p:ext uri="{BB962C8B-B14F-4D97-AF65-F5344CB8AC3E}">
        <p14:creationId xmlns:p14="http://schemas.microsoft.com/office/powerpoint/2010/main" val="2795850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aseline="0" dirty="0" smtClean="0"/>
              <a:t>Facilitator to Cover:</a:t>
            </a:r>
          </a:p>
          <a:p>
            <a:pPr marL="171450" indent="-171450">
              <a:buFont typeface="Arial" panose="020B0604020202020204" pitchFamily="34" charset="0"/>
              <a:buChar char="•"/>
            </a:pPr>
            <a:r>
              <a:rPr lang="en-AU" b="0" dirty="0" smtClean="0"/>
              <a:t>Cover details on slide</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16</a:t>
            </a:fld>
            <a:endParaRPr lang="en-AU"/>
          </a:p>
        </p:txBody>
      </p:sp>
    </p:spTree>
    <p:extLst>
      <p:ext uri="{BB962C8B-B14F-4D97-AF65-F5344CB8AC3E}">
        <p14:creationId xmlns:p14="http://schemas.microsoft.com/office/powerpoint/2010/main" val="1310453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Facilitator</a:t>
            </a:r>
            <a:r>
              <a:rPr lang="en-AU" baseline="0" dirty="0" smtClean="0"/>
              <a:t> Script (if required):</a:t>
            </a:r>
          </a:p>
          <a:p>
            <a:r>
              <a:rPr lang="en-AU" b="0" baseline="0" dirty="0" smtClean="0"/>
              <a:t>This is the NH Employer Value Proposition. Take some time to read each of the six points, this is what we as a company takes pride in offering the people who work with us. </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17</a:t>
            </a:fld>
            <a:endParaRPr lang="en-AU"/>
          </a:p>
        </p:txBody>
      </p:sp>
    </p:spTree>
    <p:extLst>
      <p:ext uri="{BB962C8B-B14F-4D97-AF65-F5344CB8AC3E}">
        <p14:creationId xmlns:p14="http://schemas.microsoft.com/office/powerpoint/2010/main" val="24479777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Facilitator Script</a:t>
            </a:r>
            <a:r>
              <a:rPr lang="en-AU" baseline="0" dirty="0" smtClean="0"/>
              <a:t> (if required):</a:t>
            </a:r>
          </a:p>
          <a:p>
            <a:r>
              <a:rPr lang="en-AU" b="0" dirty="0" smtClean="0"/>
              <a:t>In a moment, We’ll get started with</a:t>
            </a:r>
            <a:r>
              <a:rPr lang="en-AU" b="0" baseline="0" dirty="0" smtClean="0"/>
              <a:t> getting to know each of you. </a:t>
            </a:r>
          </a:p>
          <a:p>
            <a:endParaRPr lang="en-AU" b="0" baseline="0" dirty="0" smtClean="0"/>
          </a:p>
          <a:p>
            <a:r>
              <a:rPr lang="en-AU" b="0" baseline="0" dirty="0" smtClean="0"/>
              <a:t>At the end of the activities, you’ll meet with our facilitators for an interview; and you’ll be able to head off and enjoy the rest of your day after that’s complete.</a:t>
            </a:r>
          </a:p>
          <a:p>
            <a:endParaRPr lang="en-AU" b="0" baseline="0" dirty="0" smtClean="0"/>
          </a:p>
          <a:p>
            <a:r>
              <a:rPr lang="en-AU" b="0" baseline="0" dirty="0" smtClean="0"/>
              <a:t>You can expect to hear back from the Recruitment Team about your application within 5 days, and your welcome to contact them if you have any questions or concerns after today. If your application is progressed they will work with you to collect the background check and police checks needed to start in the job. </a:t>
            </a:r>
          </a:p>
          <a:p>
            <a:endParaRPr lang="en-AU" b="0" baseline="0" dirty="0" smtClean="0"/>
          </a:p>
          <a:p>
            <a:r>
              <a:rPr lang="en-AU" b="0" baseline="0" dirty="0" smtClean="0"/>
              <a:t>If your application is progressed, its really important to apply for the Working with Children Check and Police Check as soon as they let you know. This is normally the biggest hold up as the checks take a few weeks to complete if you haven’t got them already, and you wont be able to start with us until we receive them. </a:t>
            </a:r>
          </a:p>
          <a:p>
            <a:endParaRPr lang="en-AU" b="0" baseline="0" dirty="0" smtClean="0"/>
          </a:p>
          <a:p>
            <a:r>
              <a:rPr lang="en-AU" b="0" baseline="0" dirty="0" smtClean="0"/>
              <a:t> </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18</a:t>
            </a:fld>
            <a:endParaRPr lang="en-AU"/>
          </a:p>
        </p:txBody>
      </p:sp>
    </p:spTree>
    <p:extLst>
      <p:ext uri="{BB962C8B-B14F-4D97-AF65-F5344CB8AC3E}">
        <p14:creationId xmlns:p14="http://schemas.microsoft.com/office/powerpoint/2010/main" val="929666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smtClean="0"/>
              <a:t>Facilitator Script</a:t>
            </a:r>
            <a:r>
              <a:rPr lang="en-AU" baseline="0" dirty="0" smtClean="0"/>
              <a:t> (if required)</a:t>
            </a:r>
          </a:p>
          <a:p>
            <a:r>
              <a:rPr lang="en-AU" b="0" baseline="0" dirty="0" smtClean="0"/>
              <a:t>Does anyone have any questions before we get started?</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19</a:t>
            </a:fld>
            <a:endParaRPr lang="en-AU"/>
          </a:p>
        </p:txBody>
      </p:sp>
    </p:spTree>
    <p:extLst>
      <p:ext uri="{BB962C8B-B14F-4D97-AF65-F5344CB8AC3E}">
        <p14:creationId xmlns:p14="http://schemas.microsoft.com/office/powerpoint/2010/main" val="2452275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aseline="0" dirty="0" smtClean="0"/>
              <a:t>Facilitator to Cover:</a:t>
            </a:r>
          </a:p>
          <a:p>
            <a:pPr marL="171450" indent="-171450">
              <a:buFont typeface="Arial" panose="020B0604020202020204" pitchFamily="34" charset="0"/>
              <a:buChar char="•"/>
            </a:pPr>
            <a:r>
              <a:rPr lang="en-AU" b="0" dirty="0" smtClean="0"/>
              <a:t>Welcome everyone</a:t>
            </a:r>
          </a:p>
          <a:p>
            <a:pPr marL="171450" indent="-171450">
              <a:buFont typeface="Arial" panose="020B0604020202020204" pitchFamily="34" charset="0"/>
              <a:buChar char="•"/>
            </a:pPr>
            <a:endParaRPr lang="en-AU" b="0" dirty="0" smtClean="0"/>
          </a:p>
          <a:p>
            <a:pPr marL="171450" indent="-171450">
              <a:buFont typeface="Arial" panose="020B0604020202020204" pitchFamily="34" charset="0"/>
              <a:buChar char="•"/>
            </a:pPr>
            <a:r>
              <a:rPr lang="en-AU" b="0" dirty="0" smtClean="0"/>
              <a:t>Introduce yourself</a:t>
            </a:r>
            <a:r>
              <a:rPr lang="en-AU" b="0" baseline="0" dirty="0" smtClean="0"/>
              <a:t> and your role at NH</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Introduce the staff supporting the assessment day</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Discuss what to do in an emergency</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Tell participants where they can find the bathroom </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Run through agenda on slides</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2</a:t>
            </a:fld>
            <a:endParaRPr lang="en-AU"/>
          </a:p>
        </p:txBody>
      </p:sp>
    </p:spTree>
    <p:extLst>
      <p:ext uri="{BB962C8B-B14F-4D97-AF65-F5344CB8AC3E}">
        <p14:creationId xmlns:p14="http://schemas.microsoft.com/office/powerpoint/2010/main" val="466585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20</a:t>
            </a:fld>
            <a:endParaRPr lang="en-AU"/>
          </a:p>
        </p:txBody>
      </p:sp>
    </p:spTree>
    <p:extLst>
      <p:ext uri="{BB962C8B-B14F-4D97-AF65-F5344CB8AC3E}">
        <p14:creationId xmlns:p14="http://schemas.microsoft.com/office/powerpoint/2010/main" val="10650177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aseline="0" dirty="0" smtClean="0"/>
              <a:t>Facilitator to Cover:</a:t>
            </a:r>
          </a:p>
          <a:p>
            <a:pPr marL="171450" indent="-171450">
              <a:buFont typeface="Arial" panose="020B0604020202020204" pitchFamily="34" charset="0"/>
              <a:buChar char="•"/>
            </a:pPr>
            <a:r>
              <a:rPr lang="en-AU" b="0" dirty="0" smtClean="0"/>
              <a:t>NH</a:t>
            </a:r>
            <a:r>
              <a:rPr lang="en-AU" b="0" baseline="0" dirty="0" smtClean="0"/>
              <a:t> is a large NFP. </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We put wellbeing at the heart of what we do. </a:t>
            </a:r>
          </a:p>
          <a:p>
            <a:pPr marL="171450" indent="-171450">
              <a:buFont typeface="Arial" panose="020B0604020202020204" pitchFamily="34" charset="0"/>
              <a:buChar char="•"/>
            </a:pPr>
            <a:endParaRPr lang="en-AU" b="0" baseline="0" dirty="0" smtClean="0"/>
          </a:p>
          <a:p>
            <a:pPr marL="171450" indent="-171450">
              <a:buFont typeface="Arial" panose="020B0604020202020204" pitchFamily="34" charset="0"/>
              <a:buChar char="•"/>
            </a:pPr>
            <a:r>
              <a:rPr lang="en-AU" b="0" baseline="0" dirty="0" smtClean="0"/>
              <a:t>With a lot of uncertainty in the industry, New Horizons has a strong industry presence that supports our staff with a secure and stable working environment.</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3</a:t>
            </a:fld>
            <a:endParaRPr lang="en-AU"/>
          </a:p>
        </p:txBody>
      </p:sp>
    </p:spTree>
    <p:extLst>
      <p:ext uri="{BB962C8B-B14F-4D97-AF65-F5344CB8AC3E}">
        <p14:creationId xmlns:p14="http://schemas.microsoft.com/office/powerpoint/2010/main" val="2435874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aseline="0" dirty="0" smtClean="0"/>
              <a:t>Facilitator to Cover:</a:t>
            </a:r>
          </a:p>
          <a:p>
            <a:pPr marL="171450" indent="-171450">
              <a:buFont typeface="Arial" panose="020B0604020202020204" pitchFamily="34" charset="0"/>
              <a:buChar char="•"/>
            </a:pPr>
            <a:r>
              <a:rPr lang="en-AU" b="0" dirty="0" smtClean="0"/>
              <a:t>Discuss NH Vision </a:t>
            </a:r>
          </a:p>
          <a:p>
            <a:pPr marL="171450" indent="-171450">
              <a:buFont typeface="Arial" panose="020B0604020202020204" pitchFamily="34" charset="0"/>
              <a:buChar char="•"/>
            </a:pPr>
            <a:r>
              <a:rPr lang="en-AU" b="0" dirty="0" smtClean="0"/>
              <a:t>Discuss NH Purpose</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4</a:t>
            </a:fld>
            <a:endParaRPr lang="en-AU"/>
          </a:p>
        </p:txBody>
      </p:sp>
    </p:spTree>
    <p:extLst>
      <p:ext uri="{BB962C8B-B14F-4D97-AF65-F5344CB8AC3E}">
        <p14:creationId xmlns:p14="http://schemas.microsoft.com/office/powerpoint/2010/main" val="34024843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aseline="0" dirty="0" smtClean="0"/>
              <a:t>Facilitator to Cover:</a:t>
            </a:r>
          </a:p>
          <a:p>
            <a:pPr marL="171450" indent="-171450">
              <a:buFont typeface="Arial" panose="020B0604020202020204" pitchFamily="34" charset="0"/>
              <a:buChar char="•"/>
            </a:pPr>
            <a:r>
              <a:rPr lang="en-AU" b="0" dirty="0" smtClean="0"/>
              <a:t>Explain NH values</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5</a:t>
            </a:fld>
            <a:endParaRPr lang="en-AU"/>
          </a:p>
        </p:txBody>
      </p:sp>
    </p:spTree>
    <p:extLst>
      <p:ext uri="{BB962C8B-B14F-4D97-AF65-F5344CB8AC3E}">
        <p14:creationId xmlns:p14="http://schemas.microsoft.com/office/powerpoint/2010/main" val="3045905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pPr marL="0" marR="0" indent="0" algn="l" defTabSz="914447" rtl="0" eaLnBrk="1" fontAlgn="auto" latinLnBrk="0" hangingPunct="1">
              <a:lnSpc>
                <a:spcPct val="100000"/>
              </a:lnSpc>
              <a:spcBef>
                <a:spcPts val="0"/>
              </a:spcBef>
              <a:spcAft>
                <a:spcPts val="0"/>
              </a:spcAft>
              <a:buClrTx/>
              <a:buSzTx/>
              <a:buFontTx/>
              <a:buNone/>
              <a:tabLst/>
              <a:defRPr/>
            </a:pPr>
            <a:r>
              <a:rPr lang="en-AU" sz="1200" b="0" kern="1200" dirty="0" smtClean="0">
                <a:solidFill>
                  <a:schemeClr val="tx1"/>
                </a:solidFill>
                <a:effectLst/>
                <a:latin typeface="+mn-lt"/>
                <a:ea typeface="+mn-ea"/>
                <a:cs typeface="Arial" pitchFamily="34" charset="0"/>
              </a:rPr>
              <a:t>At New Horizons our promise is to make a difference by putting wellbeing at the heart of everything we do. Part of that is helping people to understand how to improve their own wellbeing. That’s why we developed our unique model </a:t>
            </a:r>
            <a:r>
              <a:rPr lang="en-AU" sz="1200" b="0" i="1" kern="1200" dirty="0" err="1" smtClean="0">
                <a:solidFill>
                  <a:schemeClr val="tx1"/>
                </a:solidFill>
                <a:effectLst/>
                <a:latin typeface="+mn-lt"/>
                <a:ea typeface="+mn-ea"/>
                <a:cs typeface="Arial" pitchFamily="34" charset="0"/>
              </a:rPr>
              <a:t>MyWellbeing</a:t>
            </a:r>
            <a:r>
              <a:rPr lang="en-AU" sz="1200" b="0" i="1" kern="1200" dirty="0" smtClean="0">
                <a:solidFill>
                  <a:schemeClr val="tx1"/>
                </a:solidFill>
                <a:effectLst/>
                <a:latin typeface="+mn-lt"/>
                <a:ea typeface="+mn-ea"/>
                <a:cs typeface="Arial" pitchFamily="34" charset="0"/>
              </a:rPr>
              <a:t> - the 8 Domains</a:t>
            </a:r>
            <a:r>
              <a:rPr lang="en-AU" sz="1200" b="0" kern="1200" dirty="0" smtClean="0">
                <a:solidFill>
                  <a:schemeClr val="tx1"/>
                </a:solidFill>
                <a:effectLst/>
                <a:latin typeface="+mn-lt"/>
                <a:ea typeface="+mn-ea"/>
                <a:cs typeface="Arial" pitchFamily="34" charset="0"/>
              </a:rPr>
              <a:t> (or </a:t>
            </a:r>
            <a:r>
              <a:rPr lang="en-AU" sz="1200" b="0" kern="1200" dirty="0" err="1" smtClean="0">
                <a:solidFill>
                  <a:schemeClr val="tx1"/>
                </a:solidFill>
                <a:effectLst/>
                <a:latin typeface="+mn-lt"/>
                <a:ea typeface="+mn-ea"/>
                <a:cs typeface="Arial" pitchFamily="34" charset="0"/>
              </a:rPr>
              <a:t>MyWellbeing</a:t>
            </a:r>
            <a:r>
              <a:rPr lang="en-AU" sz="1200" b="0" kern="1200" dirty="0" smtClean="0">
                <a:solidFill>
                  <a:schemeClr val="tx1"/>
                </a:solidFill>
                <a:effectLst/>
                <a:latin typeface="+mn-lt"/>
                <a:ea typeface="+mn-ea"/>
                <a:cs typeface="Arial" pitchFamily="34" charset="0"/>
              </a:rPr>
              <a:t> model for short) to help people think constructively about their wellbeing and which areas of their life they might like to focus on.</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 </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The </a:t>
            </a:r>
            <a:r>
              <a:rPr lang="en-AU" sz="1200" b="0" i="1" kern="1200" dirty="0" err="1" smtClean="0">
                <a:solidFill>
                  <a:schemeClr val="tx1"/>
                </a:solidFill>
                <a:effectLst/>
                <a:latin typeface="+mn-lt"/>
                <a:ea typeface="+mn-ea"/>
                <a:cs typeface="Arial" pitchFamily="34" charset="0"/>
              </a:rPr>
              <a:t>MyWellbeing</a:t>
            </a:r>
            <a:r>
              <a:rPr lang="en-AU" sz="1200" b="0" i="1" kern="1200" dirty="0" smtClean="0">
                <a:solidFill>
                  <a:schemeClr val="tx1"/>
                </a:solidFill>
                <a:effectLst/>
                <a:latin typeface="+mn-lt"/>
                <a:ea typeface="+mn-ea"/>
                <a:cs typeface="Arial" pitchFamily="34" charset="0"/>
              </a:rPr>
              <a:t> </a:t>
            </a:r>
            <a:r>
              <a:rPr lang="en-AU" sz="1200" b="0" kern="1200" dirty="0" smtClean="0">
                <a:solidFill>
                  <a:schemeClr val="tx1"/>
                </a:solidFill>
                <a:effectLst/>
                <a:latin typeface="+mn-lt"/>
                <a:ea typeface="+mn-ea"/>
                <a:cs typeface="Arial" pitchFamily="34" charset="0"/>
              </a:rPr>
              <a:t>model takes some of the science and thinking behind the </a:t>
            </a:r>
            <a:r>
              <a:rPr lang="en-AU" sz="1200" b="0" i="1" kern="1200" dirty="0" smtClean="0">
                <a:solidFill>
                  <a:schemeClr val="tx1"/>
                </a:solidFill>
                <a:effectLst/>
                <a:latin typeface="+mn-lt"/>
                <a:ea typeface="+mn-ea"/>
                <a:cs typeface="Arial" pitchFamily="34" charset="0"/>
              </a:rPr>
              <a:t>Canadian Index of Wellbeing, </a:t>
            </a:r>
            <a:r>
              <a:rPr lang="en-AU" sz="1200" b="0" kern="1200" dirty="0" smtClean="0">
                <a:solidFill>
                  <a:schemeClr val="tx1"/>
                </a:solidFill>
                <a:effectLst/>
                <a:latin typeface="+mn-lt"/>
                <a:ea typeface="+mn-ea"/>
                <a:cs typeface="Arial" pitchFamily="34" charset="0"/>
              </a:rPr>
              <a:t>the FACS model and </a:t>
            </a:r>
            <a:r>
              <a:rPr lang="en-AU" sz="1200" b="0" i="1" kern="1200" dirty="0" smtClean="0">
                <a:solidFill>
                  <a:schemeClr val="tx1"/>
                </a:solidFill>
                <a:effectLst/>
                <a:latin typeface="+mn-lt"/>
                <a:ea typeface="+mn-ea"/>
                <a:cs typeface="Arial" pitchFamily="34" charset="0"/>
              </a:rPr>
              <a:t>Maslow’s Hierarchy of Needs</a:t>
            </a:r>
            <a:r>
              <a:rPr lang="en-AU" sz="1200" b="0" kern="1200" dirty="0" smtClean="0">
                <a:solidFill>
                  <a:schemeClr val="tx1"/>
                </a:solidFill>
                <a:effectLst/>
                <a:latin typeface="+mn-lt"/>
                <a:ea typeface="+mn-ea"/>
                <a:cs typeface="Arial" pitchFamily="34" charset="0"/>
              </a:rPr>
              <a:t>.</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 </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Each Domain has different principles and how you apply these principles will be very personal. It’s been designed as a tool that people can apply whatever their individual circumstances and needs. The model focusses on achieving improved wellbeing and not on detailing the specific supports or services you might receive. In this way it looks at each person in an individual, holistic way.</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 </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We hope it will empower our customers to make the right choices about their wellbeing, enable them to discover their potential and effect positive change in many areas of their lives.</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 </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Together, each of the eight domains can help you</a:t>
            </a:r>
            <a:r>
              <a:rPr lang="en-AU" sz="1200" b="1" kern="1200" dirty="0" smtClean="0">
                <a:solidFill>
                  <a:schemeClr val="tx1"/>
                </a:solidFill>
                <a:effectLst/>
                <a:latin typeface="+mn-lt"/>
                <a:ea typeface="+mn-ea"/>
                <a:cs typeface="Arial" pitchFamily="34" charset="0"/>
              </a:rPr>
              <a:t> </a:t>
            </a:r>
            <a:r>
              <a:rPr lang="en-AU" sz="1200" b="1" i="1" kern="1200" dirty="0" smtClean="0">
                <a:solidFill>
                  <a:schemeClr val="tx1"/>
                </a:solidFill>
                <a:effectLst/>
                <a:latin typeface="+mn-lt"/>
                <a:ea typeface="+mn-ea"/>
                <a:cs typeface="Arial" pitchFamily="34" charset="0"/>
              </a:rPr>
              <a:t>Discover, Develop, Connect and Thrive</a:t>
            </a:r>
            <a:r>
              <a:rPr lang="en-AU" sz="1200" b="1" kern="1200" dirty="0" smtClean="0">
                <a:solidFill>
                  <a:schemeClr val="tx1"/>
                </a:solidFill>
                <a:effectLst/>
                <a:latin typeface="+mn-lt"/>
                <a:ea typeface="+mn-ea"/>
                <a:cs typeface="Arial" pitchFamily="34" charset="0"/>
              </a:rPr>
              <a:t>.</a:t>
            </a:r>
          </a:p>
          <a:p>
            <a:pPr marL="0" marR="0" indent="0" algn="l" defTabSz="914447" rtl="0" eaLnBrk="1" fontAlgn="auto" latinLnBrk="0" hangingPunct="1">
              <a:lnSpc>
                <a:spcPct val="100000"/>
              </a:lnSpc>
              <a:spcBef>
                <a:spcPts val="0"/>
              </a:spcBef>
              <a:spcAft>
                <a:spcPts val="0"/>
              </a:spcAft>
              <a:buClrTx/>
              <a:buSzTx/>
              <a:buFontTx/>
              <a:buNone/>
              <a:tabLst/>
              <a:defRPr/>
            </a:pPr>
            <a:endParaRPr lang="en-AU" sz="1200" b="1" kern="1200" dirty="0" smtClean="0">
              <a:solidFill>
                <a:schemeClr val="tx1"/>
              </a:solidFill>
              <a:effectLst/>
              <a:latin typeface="+mn-lt"/>
              <a:ea typeface="+mn-ea"/>
              <a:cs typeface="Arial" pitchFamily="34" charset="0"/>
            </a:endParaRPr>
          </a:p>
          <a:p>
            <a:pPr marL="0" marR="0" indent="0" algn="l" defTabSz="914447" rtl="0" eaLnBrk="1" fontAlgn="auto" latinLnBrk="0" hangingPunct="1">
              <a:lnSpc>
                <a:spcPct val="100000"/>
              </a:lnSpc>
              <a:spcBef>
                <a:spcPts val="0"/>
              </a:spcBef>
              <a:spcAft>
                <a:spcPts val="0"/>
              </a:spcAft>
              <a:buClrTx/>
              <a:buSzTx/>
              <a:buFontTx/>
              <a:buNone/>
              <a:tabLst/>
              <a:defRPr/>
            </a:pPr>
            <a:r>
              <a:rPr lang="en-AU" sz="1200" b="1" kern="1200" dirty="0" smtClean="0">
                <a:solidFill>
                  <a:schemeClr val="tx1"/>
                </a:solidFill>
                <a:effectLst/>
                <a:latin typeface="+mn-lt"/>
                <a:ea typeface="+mn-ea"/>
                <a:cs typeface="Arial" pitchFamily="34" charset="0"/>
              </a:rPr>
              <a:t>Coping well </a:t>
            </a:r>
            <a:r>
              <a:rPr lang="en-AU" sz="1200" b="0" kern="1200" dirty="0" smtClean="0">
                <a:solidFill>
                  <a:schemeClr val="tx1"/>
                </a:solidFill>
                <a:effectLst/>
                <a:latin typeface="+mn-lt"/>
                <a:ea typeface="+mn-ea"/>
                <a:cs typeface="Arial" pitchFamily="34" charset="0"/>
              </a:rPr>
              <a:t>– Some people seem to breeze through life without a care in the world. Others may need to work at building resilience. Coping well is about developing the wherewithal and the confidence to know you can cope with whatever life brings. Try making a list of ‘triggers’ that have led to you not coping. Identifying them will help you put a plan in place to better manage them next time.</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t>
            </a:r>
            <a:br>
              <a:rPr lang="en-AU" sz="1200" b="1"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Balancing well  </a:t>
            </a:r>
            <a:r>
              <a:rPr lang="en-AU" sz="1200" b="0" kern="1200" dirty="0" smtClean="0">
                <a:solidFill>
                  <a:schemeClr val="tx1"/>
                </a:solidFill>
                <a:effectLst/>
                <a:latin typeface="+mn-lt"/>
                <a:ea typeface="+mn-ea"/>
                <a:cs typeface="Arial" pitchFamily="34" charset="0"/>
              </a:rPr>
              <a:t>– Managing day-to-day tasks shouldn’t detract from your overall wellbeing. Being balanced is about being able to successfully manage, plan and prioritise the various tasks on your ‘to do’ list. Try breaking down your ‘to do’ list into a priority list. This will help you feel organised and less overwhelmed.</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r>
            <a:br>
              <a:rPr lang="en-AU" sz="1200" b="1"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Living well </a:t>
            </a:r>
            <a:r>
              <a:rPr lang="en-AU" sz="1200" b="0" kern="1200" dirty="0" smtClean="0">
                <a:solidFill>
                  <a:schemeClr val="tx1"/>
                </a:solidFill>
                <a:effectLst/>
                <a:latin typeface="+mn-lt"/>
                <a:ea typeface="+mn-ea"/>
                <a:cs typeface="Arial" pitchFamily="34" charset="0"/>
              </a:rPr>
              <a:t>– When we talk about living well, we don’t mean living lavishly. It’s about feeling safe and secure in your everyday environment, having a place to call home, and living without fear. If you don’t feel safe, talk to someone you trust about why.</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t>
            </a:r>
            <a:br>
              <a:rPr lang="en-AU" sz="1200" b="1"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Integrating well </a:t>
            </a:r>
            <a:r>
              <a:rPr lang="en-AU" sz="1200" b="0" kern="1200" dirty="0" smtClean="0">
                <a:solidFill>
                  <a:schemeClr val="tx1"/>
                </a:solidFill>
                <a:effectLst/>
                <a:latin typeface="+mn-lt"/>
                <a:ea typeface="+mn-ea"/>
                <a:cs typeface="Arial" pitchFamily="34" charset="0"/>
              </a:rPr>
              <a:t>– Having meaningful, supportive relationships helps us to feel a part of something and connected to the wider community. As a social enterprise this is something New Horizons lives every day. While you’re in charge of your own wellbeing, feeling you belong and have the support of others can help you achieve great things. Why not call a friend you haven’t spoken for a while and re-connect?</a:t>
            </a:r>
            <a:br>
              <a:rPr lang="en-AU" sz="1200" b="0"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 </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Physically well </a:t>
            </a:r>
            <a:r>
              <a:rPr lang="en-AU" sz="1200" b="0" kern="1200" dirty="0" smtClean="0">
                <a:solidFill>
                  <a:schemeClr val="tx1"/>
                </a:solidFill>
                <a:effectLst/>
                <a:latin typeface="+mn-lt"/>
                <a:ea typeface="+mn-ea"/>
                <a:cs typeface="Arial" pitchFamily="34" charset="0"/>
              </a:rPr>
              <a:t>– Simply put, this is about looking after ourselves. We all have days when we don’t feel our best. Being physically well is about being as well and healthy as you can be on any given day – whatever that means for you. For some that might be running a half marathon, for others it might be as simple as being more active or making healthy lifestyle choices. Set yourself goals, think about what motivates you and what makes you feel good, then do it.</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t>
            </a:r>
            <a:br>
              <a:rPr lang="en-AU" sz="1200" b="1"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Feeling well </a:t>
            </a:r>
            <a:r>
              <a:rPr lang="en-AU" sz="1200" b="0" kern="1200" dirty="0" smtClean="0">
                <a:solidFill>
                  <a:schemeClr val="tx1"/>
                </a:solidFill>
                <a:effectLst/>
                <a:latin typeface="+mn-lt"/>
                <a:ea typeface="+mn-ea"/>
                <a:cs typeface="Arial" pitchFamily="34" charset="0"/>
              </a:rPr>
              <a:t>– There have been moments in my life where I’ve felt immense pride in my achievements, and not just the ‘big things’. Feeling well is not just about accomplishing things and celebrating our achievements, but also celebrating our progress along the way, whether that’s trying a new hobby or getting a better grip on your finances.</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t>
            </a:r>
            <a:br>
              <a:rPr lang="en-AU" sz="1200" b="1"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Independently well </a:t>
            </a:r>
            <a:r>
              <a:rPr lang="en-AU" sz="1200" b="0" kern="1200" dirty="0" smtClean="0">
                <a:solidFill>
                  <a:schemeClr val="tx1"/>
                </a:solidFill>
                <a:effectLst/>
                <a:latin typeface="+mn-lt"/>
                <a:ea typeface="+mn-ea"/>
                <a:cs typeface="Arial" pitchFamily="34" charset="0"/>
              </a:rPr>
              <a:t>– Everyone has the right to make their own decisions. For some this comes naturally while for others it requires learning new life skills to help them be confident enough. That’s why New Horizons empowers our customers to be in control of their own journey. Independence is really important for wellbeing and helps people feel self-assured and determined. Take some time to think about what you really want and what decisions must be made to achieve it.</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t>
            </a:r>
            <a:br>
              <a:rPr lang="en-AU" sz="1200" b="1"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Growing well </a:t>
            </a:r>
            <a:r>
              <a:rPr lang="en-AU" sz="1200" b="0" kern="1200" dirty="0" smtClean="0">
                <a:solidFill>
                  <a:schemeClr val="tx1"/>
                </a:solidFill>
                <a:effectLst/>
                <a:latin typeface="+mn-lt"/>
                <a:ea typeface="+mn-ea"/>
                <a:cs typeface="Arial" pitchFamily="34" charset="0"/>
              </a:rPr>
              <a:t>– When you feel confident about your future you’re able to actively pursue personal development. That’s what growing is all about. But personal growth isn’t just about looking inward. When you’re growing well, you are able to help other people to achieve their goals and aspirations. You’re able to explore the possibilities and discover your potential. What could you do today to challenge yourself or reach a goal? Or if you know someone with a specific goal they’re aiming for – how could you help them?</a:t>
            </a:r>
            <a:br>
              <a:rPr lang="en-AU" sz="1200" b="0" kern="1200" dirty="0" smtClean="0">
                <a:solidFill>
                  <a:schemeClr val="tx1"/>
                </a:solidFill>
                <a:effectLst/>
                <a:latin typeface="+mn-lt"/>
                <a:ea typeface="+mn-ea"/>
                <a:cs typeface="Arial" pitchFamily="34" charset="0"/>
              </a:rPr>
            </a:br>
            <a:r>
              <a:rPr lang="en-AU" sz="1200" b="1" kern="1200" dirty="0" smtClean="0">
                <a:solidFill>
                  <a:schemeClr val="tx1"/>
                </a:solidFill>
                <a:effectLst/>
                <a:latin typeface="+mn-lt"/>
                <a:ea typeface="+mn-ea"/>
                <a:cs typeface="Arial" pitchFamily="34" charset="0"/>
              </a:rPr>
              <a:t> </a:t>
            </a:r>
            <a:br>
              <a:rPr lang="en-AU" sz="1200" b="1" kern="1200" dirty="0" smtClean="0">
                <a:solidFill>
                  <a:schemeClr val="tx1"/>
                </a:solidFill>
                <a:effectLst/>
                <a:latin typeface="+mn-lt"/>
                <a:ea typeface="+mn-ea"/>
                <a:cs typeface="Arial" pitchFamily="34" charset="0"/>
              </a:rPr>
            </a:br>
            <a:r>
              <a:rPr lang="en-AU" sz="1200" b="0" kern="1200" dirty="0" smtClean="0">
                <a:solidFill>
                  <a:schemeClr val="tx1"/>
                </a:solidFill>
                <a:effectLst/>
                <a:latin typeface="+mn-lt"/>
                <a:ea typeface="+mn-ea"/>
                <a:cs typeface="Arial" pitchFamily="34" charset="0"/>
              </a:rPr>
              <a:t>We promise to put wellbeing at the heart of everything we do and the </a:t>
            </a:r>
            <a:r>
              <a:rPr lang="en-AU" sz="1200" b="0" kern="1200" dirty="0" err="1" smtClean="0">
                <a:solidFill>
                  <a:schemeClr val="tx1"/>
                </a:solidFill>
                <a:effectLst/>
                <a:latin typeface="+mn-lt"/>
                <a:ea typeface="+mn-ea"/>
                <a:cs typeface="Arial" pitchFamily="34" charset="0"/>
              </a:rPr>
              <a:t>MyWellbeing</a:t>
            </a:r>
            <a:r>
              <a:rPr lang="en-AU" sz="1200" b="0" kern="1200" dirty="0" smtClean="0">
                <a:solidFill>
                  <a:schemeClr val="tx1"/>
                </a:solidFill>
                <a:effectLst/>
                <a:latin typeface="+mn-lt"/>
                <a:ea typeface="+mn-ea"/>
                <a:cs typeface="Arial" pitchFamily="34" charset="0"/>
              </a:rPr>
              <a:t> model will help us do that. We’ve already started using it with our customers to improve their wellbeing through identifying areas for improvement and goal setting.</a:t>
            </a:r>
            <a:br>
              <a:rPr lang="en-AU" sz="1200" b="0" kern="1200" dirty="0" smtClean="0">
                <a:solidFill>
                  <a:schemeClr val="tx1"/>
                </a:solidFill>
                <a:effectLst/>
                <a:latin typeface="+mn-lt"/>
                <a:ea typeface="+mn-ea"/>
                <a:cs typeface="Arial" pitchFamily="34" charset="0"/>
              </a:rPr>
            </a:br>
            <a:endParaRPr lang="en-AU" sz="1200" b="0" kern="1200" dirty="0" smtClean="0">
              <a:solidFill>
                <a:schemeClr val="tx1"/>
              </a:solidFill>
              <a:effectLst/>
              <a:latin typeface="+mn-lt"/>
              <a:ea typeface="+mn-ea"/>
              <a:cs typeface="Arial" pitchFamily="34" charset="0"/>
            </a:endParaRPr>
          </a:p>
          <a:p>
            <a:endParaRPr lang="en-AU"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6</a:t>
            </a:fld>
            <a:endParaRPr lang="en-AU"/>
          </a:p>
        </p:txBody>
      </p:sp>
    </p:spTree>
    <p:extLst>
      <p:ext uri="{BB962C8B-B14F-4D97-AF65-F5344CB8AC3E}">
        <p14:creationId xmlns:p14="http://schemas.microsoft.com/office/powerpoint/2010/main" val="144074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r>
              <a:rPr lang="en-AU" b="0" dirty="0" smtClean="0"/>
              <a:t>The role you’re applying for sits</a:t>
            </a:r>
            <a:r>
              <a:rPr lang="en-AU" b="0" baseline="0" dirty="0" smtClean="0"/>
              <a:t> in the Customer Service Department. We’ll look at the structure of Customer Services in a moment. </a:t>
            </a:r>
          </a:p>
          <a:p>
            <a:endParaRPr lang="en-AU" b="0" baseline="0" dirty="0" smtClean="0"/>
          </a:p>
          <a:p>
            <a:r>
              <a:rPr lang="en-AU" b="0" baseline="0" dirty="0" smtClean="0"/>
              <a:t>Its also helpful to know that we have five other departments that support NH operations. These departments are based in North Ryde. </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7</a:t>
            </a:fld>
            <a:endParaRPr lang="en-AU"/>
          </a:p>
        </p:txBody>
      </p:sp>
    </p:spTree>
    <p:extLst>
      <p:ext uri="{BB962C8B-B14F-4D97-AF65-F5344CB8AC3E}">
        <p14:creationId xmlns:p14="http://schemas.microsoft.com/office/powerpoint/2010/main" val="40023299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r>
              <a:rPr lang="en-AU" b="0" dirty="0" smtClean="0"/>
              <a:t>Customer</a:t>
            </a:r>
            <a:r>
              <a:rPr lang="en-AU" b="0" baseline="0" dirty="0" smtClean="0"/>
              <a:t> Service Department is separated into Six Regions. We provide a wide range of services throughout NSW. </a:t>
            </a:r>
          </a:p>
          <a:p>
            <a:endParaRPr lang="en-AU" b="0" baseline="0" dirty="0" smtClean="0"/>
          </a:p>
          <a:p>
            <a:r>
              <a:rPr lang="en-AU" b="0" baseline="0" dirty="0" smtClean="0"/>
              <a:t>Lets take a closer look at the Region you’ll be working in. </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8</a:t>
            </a:fld>
            <a:endParaRPr lang="en-AU"/>
          </a:p>
        </p:txBody>
      </p:sp>
    </p:spTree>
    <p:extLst>
      <p:ext uri="{BB962C8B-B14F-4D97-AF65-F5344CB8AC3E}">
        <p14:creationId xmlns:p14="http://schemas.microsoft.com/office/powerpoint/2010/main" val="1762039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47" rtl="0" eaLnBrk="1" fontAlgn="auto" latinLnBrk="0" hangingPunct="1">
              <a:lnSpc>
                <a:spcPct val="100000"/>
              </a:lnSpc>
              <a:spcBef>
                <a:spcPts val="0"/>
              </a:spcBef>
              <a:spcAft>
                <a:spcPts val="0"/>
              </a:spcAft>
              <a:buClrTx/>
              <a:buSzTx/>
              <a:buFontTx/>
              <a:buNone/>
              <a:tabLst/>
              <a:defRPr/>
            </a:pPr>
            <a:r>
              <a:rPr lang="en-AU" b="1" dirty="0" smtClean="0"/>
              <a:t>Script</a:t>
            </a:r>
            <a:r>
              <a:rPr lang="en-AU" b="1" baseline="0" dirty="0" smtClean="0"/>
              <a:t> (if required):</a:t>
            </a:r>
          </a:p>
          <a:p>
            <a:r>
              <a:rPr lang="en-AU" b="0" dirty="0" smtClean="0"/>
              <a:t>Two Regions</a:t>
            </a:r>
            <a:r>
              <a:rPr lang="en-AU" b="0" baseline="0" dirty="0" smtClean="0"/>
              <a:t> exist in Sydney. We have the Sydney and Greater Sydney Regions. </a:t>
            </a:r>
          </a:p>
          <a:p>
            <a:endParaRPr lang="en-AU" b="0" baseline="0" dirty="0" smtClean="0"/>
          </a:p>
          <a:p>
            <a:r>
              <a:rPr lang="en-AU" b="0" baseline="0" dirty="0" smtClean="0"/>
              <a:t>This slide shows the Regional Hubs for each Region. </a:t>
            </a:r>
          </a:p>
          <a:p>
            <a:endParaRPr lang="en-AU" b="0" baseline="0" dirty="0" smtClean="0"/>
          </a:p>
          <a:p>
            <a:r>
              <a:rPr lang="en-AU" b="0" baseline="0" dirty="0" smtClean="0"/>
              <a:t>Within each hub we have a number of different services and programs, but each staff member works across the Customers in the hub. A good example is one support worker could support a customer from a HASI program one day, and an Individual Support Package at their next appointment. </a:t>
            </a:r>
          </a:p>
          <a:p>
            <a:endParaRPr lang="en-AU" b="0" baseline="0" dirty="0" smtClean="0"/>
          </a:p>
          <a:p>
            <a:r>
              <a:rPr lang="en-AU" b="0" baseline="0" dirty="0" smtClean="0"/>
              <a:t>This means when you work for New Horizons your work has a good variety, you wont be pigeon holed into a specific type of work. It’s a way of supporting our customers based on their needs, not their funding body. </a:t>
            </a:r>
            <a:endParaRPr lang="en-AU" b="0" dirty="0"/>
          </a:p>
        </p:txBody>
      </p:sp>
      <p:sp>
        <p:nvSpPr>
          <p:cNvPr id="4" name="Slide Number Placeholder 3"/>
          <p:cNvSpPr>
            <a:spLocks noGrp="1"/>
          </p:cNvSpPr>
          <p:nvPr>
            <p:ph type="sldNum" sz="quarter" idx="10"/>
          </p:nvPr>
        </p:nvSpPr>
        <p:spPr/>
        <p:txBody>
          <a:bodyPr/>
          <a:lstStyle/>
          <a:p>
            <a:fld id="{D5A593CC-2149-4E6C-BC3C-0044C280ECB2}" type="slidenum">
              <a:rPr lang="en-AU" smtClean="0"/>
              <a:pPr/>
              <a:t>9</a:t>
            </a:fld>
            <a:endParaRPr lang="en-AU"/>
          </a:p>
        </p:txBody>
      </p:sp>
    </p:spTree>
    <p:extLst>
      <p:ext uri="{BB962C8B-B14F-4D97-AF65-F5344CB8AC3E}">
        <p14:creationId xmlns:p14="http://schemas.microsoft.com/office/powerpoint/2010/main" val="3720671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3.jp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4.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5.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6.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_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sp>
        <p:nvSpPr>
          <p:cNvPr id="16" name="Date Placeholder 15"/>
          <p:cNvSpPr>
            <a:spLocks noGrp="1"/>
          </p:cNvSpPr>
          <p:nvPr>
            <p:ph type="dt" sz="half" idx="13"/>
          </p:nvPr>
        </p:nvSpPr>
        <p:spPr>
          <a:xfrm>
            <a:off x="712800" y="3086688"/>
            <a:ext cx="2824879" cy="216050"/>
          </a:xfrm>
        </p:spPr>
        <p:txBody>
          <a:bodyPr/>
          <a:lstStyle>
            <a:lvl1pPr>
              <a:lnSpc>
                <a:spcPts val="2000"/>
              </a:lnSpc>
              <a:defRPr sz="1750" cap="all" baseline="0">
                <a:solidFill>
                  <a:schemeClr val="tx2"/>
                </a:solidFill>
              </a:defRPr>
            </a:lvl1pPr>
          </a:lstStyle>
          <a:p>
            <a:r>
              <a:rPr lang="en-US" smtClean="0"/>
              <a:t>XX MONTH 2016</a:t>
            </a:r>
            <a:endParaRPr lang="en-AU"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8" name="Text Placeholder 7"/>
          <p:cNvSpPr>
            <a:spLocks noGrp="1"/>
          </p:cNvSpPr>
          <p:nvPr>
            <p:ph type="body" sz="quarter" idx="14" hasCustomPrompt="1"/>
          </p:nvPr>
        </p:nvSpPr>
        <p:spPr>
          <a:xfrm>
            <a:off x="712799" y="1098804"/>
            <a:ext cx="4602317"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INTRODUCTION</a:t>
            </a:r>
            <a:endParaRPr lang="en-AU" dirty="0"/>
          </a:p>
        </p:txBody>
      </p:sp>
      <p:sp>
        <p:nvSpPr>
          <p:cNvPr id="12" name="Text Placeholder 7"/>
          <p:cNvSpPr>
            <a:spLocks noGrp="1"/>
          </p:cNvSpPr>
          <p:nvPr>
            <p:ph type="body" sz="quarter" idx="15" hasCustomPrompt="1"/>
          </p:nvPr>
        </p:nvSpPr>
        <p:spPr>
          <a:xfrm>
            <a:off x="712800" y="1999569"/>
            <a:ext cx="2173329"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TITLE</a:t>
            </a:r>
            <a:endParaRPr lang="en-AU" dirty="0"/>
          </a:p>
        </p:txBody>
      </p:sp>
    </p:spTree>
    <p:extLst>
      <p:ext uri="{BB962C8B-B14F-4D97-AF65-F5344CB8AC3E}">
        <p14:creationId xmlns:p14="http://schemas.microsoft.com/office/powerpoint/2010/main" val="36852114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and Content_Orange">
    <p:spTree>
      <p:nvGrpSpPr>
        <p:cNvPr id="1" name=""/>
        <p:cNvGrpSpPr/>
        <p:nvPr/>
      </p:nvGrpSpPr>
      <p:grpSpPr>
        <a:xfrm>
          <a:off x="0" y="0"/>
          <a:ext cx="0" cy="0"/>
          <a:chOff x="0" y="0"/>
          <a:chExt cx="0" cy="0"/>
        </a:xfrm>
      </p:grpSpPr>
      <p:pic>
        <p:nvPicPr>
          <p:cNvPr id="11" name="Picture 10"/>
          <p:cNvPicPr>
            <a:picLocks/>
          </p:cNvPicPr>
          <p:nvPr userDrawn="1"/>
        </p:nvPicPr>
        <p:blipFill rotWithShape="1">
          <a:blip r:embed="rId2" cstate="print">
            <a:extLst>
              <a:ext uri="{28A0092B-C50C-407E-A947-70E740481C1C}">
                <a14:useLocalDpi xmlns:a14="http://schemas.microsoft.com/office/drawing/2010/main" val="0"/>
              </a:ext>
            </a:extLst>
          </a:blip>
          <a:srcRect l="10999" t="11006"/>
          <a:stretch/>
        </p:blipFill>
        <p:spPr>
          <a:xfrm flipH="1">
            <a:off x="5943600" y="0"/>
            <a:ext cx="3211200" cy="4809600"/>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3"/>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712800" y="1657665"/>
            <a:ext cx="6166800" cy="765175"/>
          </a:xfrm>
        </p:spPr>
        <p:txBody>
          <a:bodyPr/>
          <a:lstStyle>
            <a:lvl1pPr>
              <a:lnSpc>
                <a:spcPct val="100000"/>
              </a:lnSpc>
              <a:spcAft>
                <a:spcPts val="0"/>
              </a:spcAft>
              <a:defRPr sz="1400">
                <a:solidFill>
                  <a:schemeClr val="accent3"/>
                </a:solidFill>
              </a:defRPr>
            </a:lvl1pPr>
          </a:lstStyle>
          <a:p>
            <a:pPr lvl="0"/>
            <a:r>
              <a:rPr lang="en-US" smtClean="0"/>
              <a:t>Click to edit Master text styles</a:t>
            </a:r>
          </a:p>
        </p:txBody>
      </p:sp>
      <p:sp>
        <p:nvSpPr>
          <p:cNvPr id="7" name="TextBox 6"/>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712800" y="6130094"/>
            <a:ext cx="7728467"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4704331"/>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and Content_Green">
    <p:spTree>
      <p:nvGrpSpPr>
        <p:cNvPr id="1" name=""/>
        <p:cNvGrpSpPr/>
        <p:nvPr/>
      </p:nvGrpSpPr>
      <p:grpSpPr>
        <a:xfrm>
          <a:off x="0" y="0"/>
          <a:ext cx="0" cy="0"/>
          <a:chOff x="0" y="0"/>
          <a:chExt cx="0" cy="0"/>
        </a:xfrm>
      </p:grpSpPr>
      <p:pic>
        <p:nvPicPr>
          <p:cNvPr id="11" name="Picture 10"/>
          <p:cNvPicPr>
            <a:picLocks/>
          </p:cNvPicPr>
          <p:nvPr userDrawn="1"/>
        </p:nvPicPr>
        <p:blipFill rotWithShape="1">
          <a:blip r:embed="rId2" cstate="print">
            <a:extLst>
              <a:ext uri="{28A0092B-C50C-407E-A947-70E740481C1C}">
                <a14:useLocalDpi xmlns:a14="http://schemas.microsoft.com/office/drawing/2010/main" val="0"/>
              </a:ext>
            </a:extLst>
          </a:blip>
          <a:srcRect l="10934" t="10952" b="1"/>
          <a:stretch/>
        </p:blipFill>
        <p:spPr>
          <a:xfrm flipH="1">
            <a:off x="5943600" y="0"/>
            <a:ext cx="3211200" cy="4809527"/>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2"/>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712800" y="1657665"/>
            <a:ext cx="6166800" cy="765175"/>
          </a:xfrm>
        </p:spPr>
        <p:txBody>
          <a:bodyPr/>
          <a:lstStyle>
            <a:lvl1pPr>
              <a:lnSpc>
                <a:spcPct val="100000"/>
              </a:lnSpc>
              <a:spcAft>
                <a:spcPts val="0"/>
              </a:spcAft>
              <a:defRPr sz="1400">
                <a:solidFill>
                  <a:schemeClr val="accent2"/>
                </a:solidFill>
              </a:defRPr>
            </a:lvl1pPr>
          </a:lstStyle>
          <a:p>
            <a:pPr lvl="0"/>
            <a:r>
              <a:rPr lang="en-US" smtClean="0"/>
              <a:t>Click to edit Master text styles</a:t>
            </a:r>
          </a:p>
        </p:txBody>
      </p:sp>
      <p:sp>
        <p:nvSpPr>
          <p:cNvPr id="7" name="TextBox 6"/>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712800" y="6130094"/>
            <a:ext cx="772846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1413017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_Pin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712800" y="1657665"/>
            <a:ext cx="6166800" cy="765175"/>
          </a:xfrm>
        </p:spPr>
        <p:txBody>
          <a:bodyPr/>
          <a:lstStyle>
            <a:lvl1pPr>
              <a:lnSpc>
                <a:spcPts val="2500"/>
              </a:lnSpc>
              <a:spcAft>
                <a:spcPts val="0"/>
              </a:spcAft>
              <a:defRPr sz="1400">
                <a:solidFill>
                  <a:schemeClr val="accent4"/>
                </a:solidFill>
              </a:defRPr>
            </a:lvl1pPr>
          </a:lstStyle>
          <a:p>
            <a:pPr lvl="0"/>
            <a:r>
              <a:rPr lang="en-US" smtClean="0"/>
              <a:t>Click to edit Master text styles</a:t>
            </a:r>
          </a:p>
        </p:txBody>
      </p:sp>
      <p:sp>
        <p:nvSpPr>
          <p:cNvPr id="7" name="TextBox 6"/>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712800" y="6130094"/>
            <a:ext cx="772846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p:cNvPicPr>
          <p:nvPr userDrawn="1"/>
        </p:nvPicPr>
        <p:blipFill rotWithShape="1">
          <a:blip r:embed="rId2" cstate="print">
            <a:extLst>
              <a:ext uri="{28A0092B-C50C-407E-A947-70E740481C1C}">
                <a14:useLocalDpi xmlns:a14="http://schemas.microsoft.com/office/drawing/2010/main" val="0"/>
              </a:ext>
            </a:extLst>
          </a:blip>
          <a:srcRect l="10961" t="11013"/>
          <a:stretch/>
        </p:blipFill>
        <p:spPr>
          <a:xfrm flipH="1">
            <a:off x="5943599" y="0"/>
            <a:ext cx="3211200" cy="4809600"/>
          </a:xfrm>
          <a:prstGeom prst="rect">
            <a:avLst/>
          </a:prstGeom>
        </p:spPr>
      </p:pic>
    </p:spTree>
    <p:extLst>
      <p:ext uri="{BB962C8B-B14F-4D97-AF65-F5344CB8AC3E}">
        <p14:creationId xmlns:p14="http://schemas.microsoft.com/office/powerpoint/2010/main" val="206009269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_Blu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35" t="10933"/>
          <a:stretch/>
        </p:blipFill>
        <p:spPr>
          <a:xfrm flipH="1">
            <a:off x="5943600" y="0"/>
            <a:ext cx="3209648" cy="4810574"/>
          </a:xfrm>
          <a:prstGeom prst="rect">
            <a:avLst/>
          </a:prstGeom>
        </p:spPr>
      </p:pic>
      <p:sp>
        <p:nvSpPr>
          <p:cNvPr id="2" name="Title 1"/>
          <p:cNvSpPr>
            <a:spLocks noGrp="1"/>
          </p:cNvSpPr>
          <p:nvPr>
            <p:ph type="title"/>
          </p:nvPr>
        </p:nvSpPr>
        <p:spPr>
          <a:xfrm>
            <a:off x="711461" y="774499"/>
            <a:ext cx="6165252" cy="764790"/>
          </a:xfrm>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3852713" y="2954867"/>
            <a:ext cx="3024000" cy="2950441"/>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baseline="0"/>
            </a:lvl5pPr>
            <a:lvl6pPr>
              <a:spcAft>
                <a:spcPts val="0"/>
              </a:spcAft>
              <a:defRPr/>
            </a:lvl6pPr>
            <a:lvl7pPr>
              <a:spcAft>
                <a:spcPts val="0"/>
              </a:spcAft>
              <a:defRPr/>
            </a:lvl7pPr>
            <a:lvl8pPr>
              <a:spcAft>
                <a:spcPts val="0"/>
              </a:spcAft>
              <a:defRPr/>
            </a:lvl8pPr>
            <a:lvl9pPr>
              <a:spcAft>
                <a:spcPts val="0"/>
              </a:spcAft>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Text Placeholder 4"/>
          <p:cNvSpPr>
            <a:spLocks noGrp="1"/>
          </p:cNvSpPr>
          <p:nvPr>
            <p:ph type="body" sz="quarter" idx="13"/>
          </p:nvPr>
        </p:nvSpPr>
        <p:spPr>
          <a:xfrm>
            <a:off x="712801" y="1657665"/>
            <a:ext cx="6166800" cy="765175"/>
          </a:xfrm>
        </p:spPr>
        <p:txBody>
          <a:bodyPr/>
          <a:lstStyle>
            <a:lvl1pPr>
              <a:lnSpc>
                <a:spcPts val="2500"/>
              </a:lnSpc>
              <a:spcAft>
                <a:spcPts val="0"/>
              </a:spcAft>
              <a:defRPr sz="1400">
                <a:solidFill>
                  <a:schemeClr val="bg2"/>
                </a:solidFill>
              </a:defRPr>
            </a:lvl1pPr>
          </a:lstStyle>
          <a:p>
            <a:pPr lvl="0"/>
            <a:r>
              <a:rPr lang="en-US" smtClean="0"/>
              <a:t>Click to edit Master text styles</a:t>
            </a:r>
          </a:p>
        </p:txBody>
      </p:sp>
      <p:sp>
        <p:nvSpPr>
          <p:cNvPr id="8" name="Content Placeholder 2"/>
          <p:cNvSpPr>
            <a:spLocks noGrp="1"/>
          </p:cNvSpPr>
          <p:nvPr>
            <p:ph idx="14" hasCustomPrompt="1"/>
          </p:nvPr>
        </p:nvSpPr>
        <p:spPr>
          <a:xfrm>
            <a:off x="712800" y="2955433"/>
            <a:ext cx="3024313" cy="2950441"/>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baseline="0"/>
            </a:lvl5pPr>
            <a:lvl6pPr>
              <a:spcAft>
                <a:spcPts val="0"/>
              </a:spcAft>
              <a:defRPr/>
            </a:lvl6pPr>
            <a:lvl7pPr>
              <a:spcAft>
                <a:spcPts val="0"/>
              </a:spcAft>
              <a:defRPr/>
            </a:lvl7pPr>
            <a:lvl8pPr>
              <a:spcAft>
                <a:spcPts val="0"/>
              </a:spcAft>
              <a:defRPr/>
            </a:lvl8pPr>
            <a:lvl9pPr>
              <a:spcAft>
                <a:spcPts val="0"/>
              </a:spcAft>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Tree>
    <p:extLst>
      <p:ext uri="{BB962C8B-B14F-4D97-AF65-F5344CB8AC3E}">
        <p14:creationId xmlns:p14="http://schemas.microsoft.com/office/powerpoint/2010/main" val="2160318624"/>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wo Content_Orange">
    <p:spTree>
      <p:nvGrpSpPr>
        <p:cNvPr id="1" name=""/>
        <p:cNvGrpSpPr/>
        <p:nvPr/>
      </p:nvGrpSpPr>
      <p:grpSpPr>
        <a:xfrm>
          <a:off x="0" y="0"/>
          <a:ext cx="0" cy="0"/>
          <a:chOff x="0" y="0"/>
          <a:chExt cx="0" cy="0"/>
        </a:xfrm>
      </p:grpSpPr>
      <p:pic>
        <p:nvPicPr>
          <p:cNvPr id="13" name="Picture 12"/>
          <p:cNvPicPr>
            <a:picLocks/>
          </p:cNvPicPr>
          <p:nvPr userDrawn="1"/>
        </p:nvPicPr>
        <p:blipFill rotWithShape="1">
          <a:blip r:embed="rId2" cstate="print">
            <a:extLst>
              <a:ext uri="{28A0092B-C50C-407E-A947-70E740481C1C}">
                <a14:useLocalDpi xmlns:a14="http://schemas.microsoft.com/office/drawing/2010/main" val="0"/>
              </a:ext>
            </a:extLst>
          </a:blip>
          <a:srcRect l="10999" t="11006"/>
          <a:stretch/>
        </p:blipFill>
        <p:spPr>
          <a:xfrm flipH="1">
            <a:off x="5943600" y="0"/>
            <a:ext cx="3211200" cy="4809600"/>
          </a:xfrm>
          <a:prstGeom prst="rect">
            <a:avLst/>
          </a:prstGeom>
        </p:spPr>
      </p:pic>
      <p:sp>
        <p:nvSpPr>
          <p:cNvPr id="2" name="Title 1"/>
          <p:cNvSpPr>
            <a:spLocks noGrp="1"/>
          </p:cNvSpPr>
          <p:nvPr>
            <p:ph type="title"/>
          </p:nvPr>
        </p:nvSpPr>
        <p:spPr>
          <a:xfrm>
            <a:off x="711461" y="774499"/>
            <a:ext cx="6165252" cy="764790"/>
          </a:xfrm>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3852713" y="2954867"/>
            <a:ext cx="3024000" cy="2950441"/>
          </a:xfrm>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3"/>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712801" y="1657665"/>
            <a:ext cx="6166800" cy="765175"/>
          </a:xfrm>
        </p:spPr>
        <p:txBody>
          <a:bodyPr/>
          <a:lstStyle>
            <a:lvl1pPr>
              <a:lnSpc>
                <a:spcPts val="2500"/>
              </a:lnSpc>
              <a:spcAft>
                <a:spcPts val="0"/>
              </a:spcAft>
              <a:defRPr sz="1400">
                <a:solidFill>
                  <a:schemeClr val="accent3"/>
                </a:solidFill>
              </a:defRPr>
            </a:lvl1pPr>
          </a:lstStyle>
          <a:p>
            <a:pPr lvl="0"/>
            <a:r>
              <a:rPr lang="en-US" smtClean="0"/>
              <a:t>Click to edit Master text styles</a:t>
            </a:r>
          </a:p>
        </p:txBody>
      </p:sp>
      <p:sp>
        <p:nvSpPr>
          <p:cNvPr id="8" name="Content Placeholder 2"/>
          <p:cNvSpPr>
            <a:spLocks noGrp="1"/>
          </p:cNvSpPr>
          <p:nvPr>
            <p:ph idx="14" hasCustomPrompt="1"/>
          </p:nvPr>
        </p:nvSpPr>
        <p:spPr>
          <a:xfrm>
            <a:off x="712800" y="2955433"/>
            <a:ext cx="3024313" cy="2950441"/>
          </a:xfrm>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8034013"/>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wo Content_Green">
    <p:spTree>
      <p:nvGrpSpPr>
        <p:cNvPr id="1" name=""/>
        <p:cNvGrpSpPr/>
        <p:nvPr/>
      </p:nvGrpSpPr>
      <p:grpSpPr>
        <a:xfrm>
          <a:off x="0" y="0"/>
          <a:ext cx="0" cy="0"/>
          <a:chOff x="0" y="0"/>
          <a:chExt cx="0" cy="0"/>
        </a:xfrm>
      </p:grpSpPr>
      <p:pic>
        <p:nvPicPr>
          <p:cNvPr id="13" name="Picture 12"/>
          <p:cNvPicPr>
            <a:picLocks/>
          </p:cNvPicPr>
          <p:nvPr userDrawn="1"/>
        </p:nvPicPr>
        <p:blipFill rotWithShape="1">
          <a:blip r:embed="rId2" cstate="print">
            <a:extLst>
              <a:ext uri="{28A0092B-C50C-407E-A947-70E740481C1C}">
                <a14:useLocalDpi xmlns:a14="http://schemas.microsoft.com/office/drawing/2010/main" val="0"/>
              </a:ext>
            </a:extLst>
          </a:blip>
          <a:srcRect l="10934" t="10952" b="1"/>
          <a:stretch/>
        </p:blipFill>
        <p:spPr>
          <a:xfrm flipH="1">
            <a:off x="5943600" y="0"/>
            <a:ext cx="3211200" cy="4809527"/>
          </a:xfrm>
          <a:prstGeom prst="rect">
            <a:avLst/>
          </a:prstGeom>
        </p:spPr>
      </p:pic>
      <p:sp>
        <p:nvSpPr>
          <p:cNvPr id="2" name="Title 1"/>
          <p:cNvSpPr>
            <a:spLocks noGrp="1"/>
          </p:cNvSpPr>
          <p:nvPr>
            <p:ph type="title"/>
          </p:nvPr>
        </p:nvSpPr>
        <p:spPr>
          <a:xfrm>
            <a:off x="711461" y="774499"/>
            <a:ext cx="6165252" cy="764790"/>
          </a:xfrm>
        </p:spPr>
        <p:txBody>
          <a:body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3852713" y="2954867"/>
            <a:ext cx="3024000" cy="2950441"/>
          </a:xfrm>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2"/>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712801" y="1657665"/>
            <a:ext cx="6166800" cy="765175"/>
          </a:xfrm>
        </p:spPr>
        <p:txBody>
          <a:bodyPr/>
          <a:lstStyle>
            <a:lvl1pPr>
              <a:lnSpc>
                <a:spcPts val="2500"/>
              </a:lnSpc>
              <a:spcAft>
                <a:spcPts val="0"/>
              </a:spcAft>
              <a:defRPr sz="1400">
                <a:solidFill>
                  <a:schemeClr val="accent2"/>
                </a:solidFill>
              </a:defRPr>
            </a:lvl1pPr>
          </a:lstStyle>
          <a:p>
            <a:pPr lvl="0"/>
            <a:r>
              <a:rPr lang="en-US" smtClean="0"/>
              <a:t>Click to edit Master text styles</a:t>
            </a:r>
          </a:p>
        </p:txBody>
      </p:sp>
      <p:sp>
        <p:nvSpPr>
          <p:cNvPr id="8" name="Content Placeholder 2"/>
          <p:cNvSpPr>
            <a:spLocks noGrp="1"/>
          </p:cNvSpPr>
          <p:nvPr>
            <p:ph idx="14" hasCustomPrompt="1"/>
          </p:nvPr>
        </p:nvSpPr>
        <p:spPr>
          <a:xfrm>
            <a:off x="712800" y="2955433"/>
            <a:ext cx="3024313" cy="2950441"/>
          </a:xfrm>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298159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wo Content_Pink">
    <p:spTree>
      <p:nvGrpSpPr>
        <p:cNvPr id="1" name=""/>
        <p:cNvGrpSpPr/>
        <p:nvPr/>
      </p:nvGrpSpPr>
      <p:grpSpPr>
        <a:xfrm>
          <a:off x="0" y="0"/>
          <a:ext cx="0" cy="0"/>
          <a:chOff x="0" y="0"/>
          <a:chExt cx="0" cy="0"/>
        </a:xfrm>
      </p:grpSpPr>
      <p:pic>
        <p:nvPicPr>
          <p:cNvPr id="13" name="Picture 12"/>
          <p:cNvPicPr>
            <a:picLocks/>
          </p:cNvPicPr>
          <p:nvPr userDrawn="1"/>
        </p:nvPicPr>
        <p:blipFill rotWithShape="1">
          <a:blip r:embed="rId2" cstate="print">
            <a:extLst>
              <a:ext uri="{28A0092B-C50C-407E-A947-70E740481C1C}">
                <a14:useLocalDpi xmlns:a14="http://schemas.microsoft.com/office/drawing/2010/main" val="0"/>
              </a:ext>
            </a:extLst>
          </a:blip>
          <a:srcRect l="10961" t="11013"/>
          <a:stretch/>
        </p:blipFill>
        <p:spPr>
          <a:xfrm flipH="1">
            <a:off x="5943599" y="0"/>
            <a:ext cx="3211200" cy="4809600"/>
          </a:xfrm>
          <a:prstGeom prst="rect">
            <a:avLst/>
          </a:prstGeom>
        </p:spPr>
      </p:pic>
      <p:sp>
        <p:nvSpPr>
          <p:cNvPr id="2" name="Title 1"/>
          <p:cNvSpPr>
            <a:spLocks noGrp="1"/>
          </p:cNvSpPr>
          <p:nvPr>
            <p:ph type="title"/>
          </p:nvPr>
        </p:nvSpPr>
        <p:spPr>
          <a:xfrm>
            <a:off x="711461" y="774499"/>
            <a:ext cx="6165252" cy="764790"/>
          </a:xfrm>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3852713" y="2954867"/>
            <a:ext cx="3024000" cy="2950441"/>
          </a:xfrm>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712801" y="1657665"/>
            <a:ext cx="6166800" cy="765175"/>
          </a:xfrm>
        </p:spPr>
        <p:txBody>
          <a:bodyPr/>
          <a:lstStyle>
            <a:lvl1pPr>
              <a:lnSpc>
                <a:spcPct val="100000"/>
              </a:lnSpc>
              <a:spcAft>
                <a:spcPts val="0"/>
              </a:spcAft>
              <a:defRPr sz="1400">
                <a:solidFill>
                  <a:schemeClr val="accent4"/>
                </a:solidFill>
              </a:defRPr>
            </a:lvl1pPr>
          </a:lstStyle>
          <a:p>
            <a:pPr lvl="0"/>
            <a:r>
              <a:rPr lang="en-US" smtClean="0"/>
              <a:t>Click to edit Master text styles</a:t>
            </a:r>
          </a:p>
        </p:txBody>
      </p:sp>
      <p:sp>
        <p:nvSpPr>
          <p:cNvPr id="8" name="Content Placeholder 2"/>
          <p:cNvSpPr>
            <a:spLocks noGrp="1"/>
          </p:cNvSpPr>
          <p:nvPr>
            <p:ph idx="14" hasCustomPrompt="1"/>
          </p:nvPr>
        </p:nvSpPr>
        <p:spPr>
          <a:xfrm>
            <a:off x="712800" y="2955433"/>
            <a:ext cx="3024313" cy="2950441"/>
          </a:xfrm>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0819672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_NoLine_Blue">
    <p:spTree>
      <p:nvGrpSpPr>
        <p:cNvPr id="1" name=""/>
        <p:cNvGrpSpPr/>
        <p:nvPr/>
      </p:nvGrpSpPr>
      <p:grpSpPr>
        <a:xfrm>
          <a:off x="0" y="0"/>
          <a:ext cx="0" cy="0"/>
          <a:chOff x="0" y="0"/>
          <a:chExt cx="0" cy="0"/>
        </a:xfrm>
      </p:grpSpPr>
      <p:pic>
        <p:nvPicPr>
          <p:cNvPr id="12" name="Picture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35" t="10933"/>
          <a:stretch/>
        </p:blipFill>
        <p:spPr>
          <a:xfrm flipH="1">
            <a:off x="5943600" y="0"/>
            <a:ext cx="3209648" cy="4810574"/>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711461" y="2484689"/>
            <a:ext cx="6166800" cy="3420619"/>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baseline="0"/>
            </a:lvl5pPr>
            <a:lvl6pPr>
              <a:spcAft>
                <a:spcPts val="0"/>
              </a:spcAft>
              <a:defRPr/>
            </a:lvl6pPr>
            <a:lvl7pPr>
              <a:spcAft>
                <a:spcPts val="0"/>
              </a:spcAft>
              <a:defRPr/>
            </a:lvl7pPr>
            <a:lvl8pPr>
              <a:spcAft>
                <a:spcPts val="0"/>
              </a:spcAft>
              <a:defRPr/>
            </a:lvl8pPr>
            <a:lvl9pPr>
              <a:spcAft>
                <a:spcPts val="0"/>
              </a:spcAft>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Text Placeholder 4"/>
          <p:cNvSpPr>
            <a:spLocks noGrp="1"/>
          </p:cNvSpPr>
          <p:nvPr>
            <p:ph type="body" sz="quarter" idx="13"/>
          </p:nvPr>
        </p:nvSpPr>
        <p:spPr>
          <a:xfrm>
            <a:off x="712800" y="1657665"/>
            <a:ext cx="6166800" cy="601999"/>
          </a:xfrm>
        </p:spPr>
        <p:txBody>
          <a:bodyPr/>
          <a:lstStyle>
            <a:lvl1pPr>
              <a:lnSpc>
                <a:spcPct val="100000"/>
              </a:lnSpc>
              <a:spcAft>
                <a:spcPts val="0"/>
              </a:spcAft>
              <a:defRPr sz="1400">
                <a:solidFill>
                  <a:schemeClr val="bg2"/>
                </a:solidFill>
              </a:defRPr>
            </a:lvl1pPr>
          </a:lstStyle>
          <a:p>
            <a:pPr lvl="0"/>
            <a:r>
              <a:rPr lang="en-US" smtClean="0"/>
              <a:t>Click to edit Master text styles</a:t>
            </a:r>
          </a:p>
        </p:txBody>
      </p:sp>
      <p:sp>
        <p:nvSpPr>
          <p:cNvPr id="10" name="TextBox 9"/>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1" name="Straight Connector 10"/>
          <p:cNvCxnSpPr/>
          <p:nvPr userDrawn="1"/>
        </p:nvCxnSpPr>
        <p:spPr>
          <a:xfrm>
            <a:off x="712800" y="6130094"/>
            <a:ext cx="772846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983338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ontent_NoLine_Orange">
    <p:spTree>
      <p:nvGrpSpPr>
        <p:cNvPr id="1" name=""/>
        <p:cNvGrpSpPr/>
        <p:nvPr/>
      </p:nvGrpSpPr>
      <p:grpSpPr>
        <a:xfrm>
          <a:off x="0" y="0"/>
          <a:ext cx="0" cy="0"/>
          <a:chOff x="0" y="0"/>
          <a:chExt cx="0" cy="0"/>
        </a:xfrm>
      </p:grpSpPr>
      <p:pic>
        <p:nvPicPr>
          <p:cNvPr id="12" name="Picture 11"/>
          <p:cNvPicPr>
            <a:picLocks/>
          </p:cNvPicPr>
          <p:nvPr userDrawn="1"/>
        </p:nvPicPr>
        <p:blipFill rotWithShape="1">
          <a:blip r:embed="rId2" cstate="print">
            <a:extLst>
              <a:ext uri="{28A0092B-C50C-407E-A947-70E740481C1C}">
                <a14:useLocalDpi xmlns:a14="http://schemas.microsoft.com/office/drawing/2010/main" val="0"/>
              </a:ext>
            </a:extLst>
          </a:blip>
          <a:srcRect l="10999" t="11006"/>
          <a:stretch/>
        </p:blipFill>
        <p:spPr>
          <a:xfrm flipH="1">
            <a:off x="5943600" y="0"/>
            <a:ext cx="3211200" cy="4809600"/>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3"/>
                </a:solidFill>
              </a:defRPr>
            </a:lvl1pPr>
          </a:lstStyle>
          <a:p>
            <a:fld id="{CE1B70CE-F4BC-4B6F-A663-B479B5E51611}" type="slidenum">
              <a:rPr lang="en-AU" smtClean="0"/>
              <a:pPr/>
              <a:t>‹#›</a:t>
            </a:fld>
            <a:endParaRPr lang="en-AU" dirty="0"/>
          </a:p>
        </p:txBody>
      </p:sp>
      <p:sp>
        <p:nvSpPr>
          <p:cNvPr id="7" name="TextBox 6"/>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712800" y="6130094"/>
            <a:ext cx="7728467"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hasCustomPrompt="1"/>
          </p:nvPr>
        </p:nvSpPr>
        <p:spPr>
          <a:xfrm>
            <a:off x="711461" y="2484689"/>
            <a:ext cx="6166800" cy="3420619"/>
          </a:xfrm>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1" name="Text Placeholder 4"/>
          <p:cNvSpPr>
            <a:spLocks noGrp="1"/>
          </p:cNvSpPr>
          <p:nvPr>
            <p:ph type="body" sz="quarter" idx="13"/>
          </p:nvPr>
        </p:nvSpPr>
        <p:spPr>
          <a:xfrm>
            <a:off x="712800" y="1657665"/>
            <a:ext cx="6166800" cy="601999"/>
          </a:xfrm>
        </p:spPr>
        <p:txBody>
          <a:bodyPr/>
          <a:lstStyle>
            <a:lvl1pPr>
              <a:lnSpc>
                <a:spcPct val="100000"/>
              </a:lnSpc>
              <a:spcAft>
                <a:spcPts val="0"/>
              </a:spcAft>
              <a:defRPr sz="1400">
                <a:solidFill>
                  <a:schemeClr val="accent3"/>
                </a:solidFill>
              </a:defRPr>
            </a:lvl1pPr>
          </a:lstStyle>
          <a:p>
            <a:pPr lvl="0"/>
            <a:r>
              <a:rPr lang="en-US" smtClean="0"/>
              <a:t>Click to edit Master text styles</a:t>
            </a:r>
          </a:p>
        </p:txBody>
      </p:sp>
    </p:spTree>
    <p:extLst>
      <p:ext uri="{BB962C8B-B14F-4D97-AF65-F5344CB8AC3E}">
        <p14:creationId xmlns:p14="http://schemas.microsoft.com/office/powerpoint/2010/main" val="11795415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Content_NoLine_Green">
    <p:spTree>
      <p:nvGrpSpPr>
        <p:cNvPr id="1" name=""/>
        <p:cNvGrpSpPr/>
        <p:nvPr/>
      </p:nvGrpSpPr>
      <p:grpSpPr>
        <a:xfrm>
          <a:off x="0" y="0"/>
          <a:ext cx="0" cy="0"/>
          <a:chOff x="0" y="0"/>
          <a:chExt cx="0" cy="0"/>
        </a:xfrm>
      </p:grpSpPr>
      <p:pic>
        <p:nvPicPr>
          <p:cNvPr id="12" name="Picture 11"/>
          <p:cNvPicPr>
            <a:picLocks/>
          </p:cNvPicPr>
          <p:nvPr userDrawn="1"/>
        </p:nvPicPr>
        <p:blipFill rotWithShape="1">
          <a:blip r:embed="rId2" cstate="print">
            <a:extLst>
              <a:ext uri="{28A0092B-C50C-407E-A947-70E740481C1C}">
                <a14:useLocalDpi xmlns:a14="http://schemas.microsoft.com/office/drawing/2010/main" val="0"/>
              </a:ext>
            </a:extLst>
          </a:blip>
          <a:srcRect l="10934" t="10952" b="1"/>
          <a:stretch/>
        </p:blipFill>
        <p:spPr>
          <a:xfrm flipH="1">
            <a:off x="5943600" y="0"/>
            <a:ext cx="3211200" cy="4809527"/>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2"/>
                </a:solidFill>
              </a:defRPr>
            </a:lvl1pPr>
          </a:lstStyle>
          <a:p>
            <a:fld id="{CE1B70CE-F4BC-4B6F-A663-B479B5E51611}" type="slidenum">
              <a:rPr lang="en-AU" smtClean="0"/>
              <a:pPr/>
              <a:t>‹#›</a:t>
            </a:fld>
            <a:endParaRPr lang="en-AU" dirty="0"/>
          </a:p>
        </p:txBody>
      </p:sp>
      <p:sp>
        <p:nvSpPr>
          <p:cNvPr id="7" name="TextBox 6"/>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712800" y="6130094"/>
            <a:ext cx="772846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hasCustomPrompt="1"/>
          </p:nvPr>
        </p:nvSpPr>
        <p:spPr>
          <a:xfrm>
            <a:off x="711461" y="2484689"/>
            <a:ext cx="6166800" cy="3420619"/>
          </a:xfrm>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1" name="Text Placeholder 4"/>
          <p:cNvSpPr>
            <a:spLocks noGrp="1"/>
          </p:cNvSpPr>
          <p:nvPr>
            <p:ph type="body" sz="quarter" idx="13"/>
          </p:nvPr>
        </p:nvSpPr>
        <p:spPr>
          <a:xfrm>
            <a:off x="712800" y="1657665"/>
            <a:ext cx="6166800" cy="601999"/>
          </a:xfrm>
        </p:spPr>
        <p:txBody>
          <a:bodyPr/>
          <a:lstStyle>
            <a:lvl1pPr>
              <a:lnSpc>
                <a:spcPct val="100000"/>
              </a:lnSpc>
              <a:spcAft>
                <a:spcPts val="0"/>
              </a:spcAft>
              <a:defRPr sz="1400">
                <a:solidFill>
                  <a:schemeClr val="accent2"/>
                </a:solidFill>
              </a:defRPr>
            </a:lvl1pPr>
          </a:lstStyle>
          <a:p>
            <a:pPr lvl="0"/>
            <a:r>
              <a:rPr lang="en-US" smtClean="0"/>
              <a:t>Click to edit Master text styles</a:t>
            </a:r>
          </a:p>
        </p:txBody>
      </p:sp>
    </p:spTree>
    <p:extLst>
      <p:ext uri="{BB962C8B-B14F-4D97-AF65-F5344CB8AC3E}">
        <p14:creationId xmlns:p14="http://schemas.microsoft.com/office/powerpoint/2010/main" val="421631031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sp>
        <p:nvSpPr>
          <p:cNvPr id="16" name="Date Placeholder 15"/>
          <p:cNvSpPr>
            <a:spLocks noGrp="1"/>
          </p:cNvSpPr>
          <p:nvPr>
            <p:ph type="dt" sz="half" idx="13"/>
          </p:nvPr>
        </p:nvSpPr>
        <p:spPr>
          <a:xfrm>
            <a:off x="712800" y="3086688"/>
            <a:ext cx="2824879" cy="216050"/>
          </a:xfrm>
        </p:spPr>
        <p:txBody>
          <a:bodyPr/>
          <a:lstStyle>
            <a:lvl1pPr>
              <a:lnSpc>
                <a:spcPts val="2000"/>
              </a:lnSpc>
              <a:defRPr sz="1750" cap="all" baseline="0">
                <a:solidFill>
                  <a:schemeClr val="tx2"/>
                </a:solidFill>
              </a:defRPr>
            </a:lvl1pPr>
          </a:lstStyle>
          <a:p>
            <a:r>
              <a:rPr lang="en-US" smtClean="0"/>
              <a:t>XX MONTH 2016</a:t>
            </a:r>
            <a:endParaRPr lang="en-AU"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8" name="Text Placeholder 7"/>
          <p:cNvSpPr>
            <a:spLocks noGrp="1"/>
          </p:cNvSpPr>
          <p:nvPr>
            <p:ph type="body" sz="quarter" idx="14" hasCustomPrompt="1"/>
          </p:nvPr>
        </p:nvSpPr>
        <p:spPr>
          <a:xfrm>
            <a:off x="712799" y="1098804"/>
            <a:ext cx="4602317"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INTRODUCTION</a:t>
            </a:r>
            <a:endParaRPr lang="en-AU" dirty="0"/>
          </a:p>
        </p:txBody>
      </p:sp>
      <p:sp>
        <p:nvSpPr>
          <p:cNvPr id="12" name="Text Placeholder 7"/>
          <p:cNvSpPr>
            <a:spLocks noGrp="1"/>
          </p:cNvSpPr>
          <p:nvPr>
            <p:ph type="body" sz="quarter" idx="15" hasCustomPrompt="1"/>
          </p:nvPr>
        </p:nvSpPr>
        <p:spPr>
          <a:xfrm>
            <a:off x="712800" y="1999569"/>
            <a:ext cx="2173329"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TITLE</a:t>
            </a:r>
            <a:endParaRPr lang="en-AU" dirty="0"/>
          </a:p>
        </p:txBody>
      </p:sp>
    </p:spTree>
    <p:extLst>
      <p:ext uri="{BB962C8B-B14F-4D97-AF65-F5344CB8AC3E}">
        <p14:creationId xmlns:p14="http://schemas.microsoft.com/office/powerpoint/2010/main" val="240347100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Content_NoLine_Pink">
    <p:spTree>
      <p:nvGrpSpPr>
        <p:cNvPr id="1" name=""/>
        <p:cNvGrpSpPr/>
        <p:nvPr/>
      </p:nvGrpSpPr>
      <p:grpSpPr>
        <a:xfrm>
          <a:off x="0" y="0"/>
          <a:ext cx="0" cy="0"/>
          <a:chOff x="0" y="0"/>
          <a:chExt cx="0" cy="0"/>
        </a:xfrm>
      </p:grpSpPr>
      <p:pic>
        <p:nvPicPr>
          <p:cNvPr id="12" name="Picture 11"/>
          <p:cNvPicPr>
            <a:picLocks/>
          </p:cNvPicPr>
          <p:nvPr userDrawn="1"/>
        </p:nvPicPr>
        <p:blipFill rotWithShape="1">
          <a:blip r:embed="rId2" cstate="print">
            <a:extLst>
              <a:ext uri="{28A0092B-C50C-407E-A947-70E740481C1C}">
                <a14:useLocalDpi xmlns:a14="http://schemas.microsoft.com/office/drawing/2010/main" val="0"/>
              </a:ext>
            </a:extLst>
          </a:blip>
          <a:srcRect l="10961" t="11013"/>
          <a:stretch/>
        </p:blipFill>
        <p:spPr>
          <a:xfrm flipH="1">
            <a:off x="5943599" y="0"/>
            <a:ext cx="3211200" cy="4809600"/>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7" name="TextBox 6"/>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712800" y="6130094"/>
            <a:ext cx="772846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Content Placeholder 2"/>
          <p:cNvSpPr>
            <a:spLocks noGrp="1"/>
          </p:cNvSpPr>
          <p:nvPr>
            <p:ph idx="1" hasCustomPrompt="1"/>
          </p:nvPr>
        </p:nvSpPr>
        <p:spPr>
          <a:xfrm>
            <a:off x="711461" y="2484689"/>
            <a:ext cx="6166800" cy="3420619"/>
          </a:xfrm>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1" name="Text Placeholder 4"/>
          <p:cNvSpPr>
            <a:spLocks noGrp="1"/>
          </p:cNvSpPr>
          <p:nvPr>
            <p:ph type="body" sz="quarter" idx="13"/>
          </p:nvPr>
        </p:nvSpPr>
        <p:spPr>
          <a:xfrm>
            <a:off x="712800" y="1657665"/>
            <a:ext cx="6166800" cy="601999"/>
          </a:xfrm>
        </p:spPr>
        <p:txBody>
          <a:bodyPr/>
          <a:lstStyle>
            <a:lvl1pPr>
              <a:lnSpc>
                <a:spcPct val="100000"/>
              </a:lnSpc>
              <a:spcAft>
                <a:spcPts val="0"/>
              </a:spcAft>
              <a:defRPr sz="1400">
                <a:solidFill>
                  <a:schemeClr val="accent4"/>
                </a:solidFill>
              </a:defRPr>
            </a:lvl1pPr>
          </a:lstStyle>
          <a:p>
            <a:pPr lvl="0"/>
            <a:r>
              <a:rPr lang="en-US" smtClean="0"/>
              <a:t>Click to edit Master text styles</a:t>
            </a:r>
          </a:p>
        </p:txBody>
      </p:sp>
    </p:spTree>
    <p:extLst>
      <p:ext uri="{BB962C8B-B14F-4D97-AF65-F5344CB8AC3E}">
        <p14:creationId xmlns:p14="http://schemas.microsoft.com/office/powerpoint/2010/main" val="73823676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Left Title and Content_Blue ">
    <p:spTree>
      <p:nvGrpSpPr>
        <p:cNvPr id="1" name=""/>
        <p:cNvGrpSpPr/>
        <p:nvPr/>
      </p:nvGrpSpPr>
      <p:grpSpPr>
        <a:xfrm>
          <a:off x="0" y="0"/>
          <a:ext cx="0" cy="0"/>
          <a:chOff x="0" y="0"/>
          <a:chExt cx="0" cy="0"/>
        </a:xfrm>
      </p:grpSpPr>
      <p:sp>
        <p:nvSpPr>
          <p:cNvPr id="2" name="Title 1"/>
          <p:cNvSpPr>
            <a:spLocks noGrp="1"/>
          </p:cNvSpPr>
          <p:nvPr>
            <p:ph type="title"/>
          </p:nvPr>
        </p:nvSpPr>
        <p:spPr>
          <a:xfrm>
            <a:off x="2261508" y="774499"/>
            <a:ext cx="6166800" cy="764790"/>
          </a:xfrm>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2261508" y="2954867"/>
            <a:ext cx="6166800" cy="2950441"/>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baseline="0"/>
            </a:lvl5pPr>
            <a:lvl6pPr>
              <a:spcAft>
                <a:spcPts val="0"/>
              </a:spcAft>
              <a:defRPr/>
            </a:lvl6pPr>
            <a:lvl7pPr>
              <a:spcAft>
                <a:spcPts val="0"/>
              </a:spcAft>
              <a:defRPr/>
            </a:lvl7pPr>
            <a:lvl8pPr>
              <a:spcAft>
                <a:spcPts val="0"/>
              </a:spcAft>
              <a:defRPr/>
            </a:lvl8pPr>
            <a:lvl9pPr>
              <a:spcAft>
                <a:spcPts val="0"/>
              </a:spcAft>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Text Placeholder 4"/>
          <p:cNvSpPr>
            <a:spLocks noGrp="1"/>
          </p:cNvSpPr>
          <p:nvPr>
            <p:ph type="body" sz="quarter" idx="13"/>
          </p:nvPr>
        </p:nvSpPr>
        <p:spPr>
          <a:xfrm>
            <a:off x="2262847" y="1657665"/>
            <a:ext cx="6166800" cy="765175"/>
          </a:xfrm>
        </p:spPr>
        <p:txBody>
          <a:bodyPr/>
          <a:lstStyle>
            <a:lvl1pPr>
              <a:lnSpc>
                <a:spcPct val="100000"/>
              </a:lnSpc>
              <a:spcAft>
                <a:spcPts val="0"/>
              </a:spcAft>
              <a:defRPr sz="1400">
                <a:solidFill>
                  <a:schemeClr val="bg2"/>
                </a:solidFill>
              </a:defRPr>
            </a:lvl1pPr>
          </a:lstStyle>
          <a:p>
            <a:pPr lvl="0"/>
            <a:r>
              <a:rPr lang="en-US" smtClean="0"/>
              <a:t>Click to edit Master text styles</a:t>
            </a:r>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35" t="10933"/>
          <a:stretch/>
        </p:blipFill>
        <p:spPr>
          <a:xfrm>
            <a:off x="0" y="0"/>
            <a:ext cx="3209648" cy="4810574"/>
          </a:xfrm>
          <a:prstGeom prst="rect">
            <a:avLst/>
          </a:prstGeom>
        </p:spPr>
      </p:pic>
    </p:spTree>
    <p:extLst>
      <p:ext uri="{BB962C8B-B14F-4D97-AF65-F5344CB8AC3E}">
        <p14:creationId xmlns:p14="http://schemas.microsoft.com/office/powerpoint/2010/main" val="307132587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Left Title and Content_Orange 2">
    <p:spTree>
      <p:nvGrpSpPr>
        <p:cNvPr id="1" name=""/>
        <p:cNvGrpSpPr/>
        <p:nvPr/>
      </p:nvGrpSpPr>
      <p:grpSpPr>
        <a:xfrm>
          <a:off x="0" y="0"/>
          <a:ext cx="0" cy="0"/>
          <a:chOff x="0" y="0"/>
          <a:chExt cx="0" cy="0"/>
        </a:xfrm>
      </p:grpSpPr>
      <p:pic>
        <p:nvPicPr>
          <p:cNvPr id="12" name="Picture 11"/>
          <p:cNvPicPr>
            <a:picLocks/>
          </p:cNvPicPr>
          <p:nvPr userDrawn="1"/>
        </p:nvPicPr>
        <p:blipFill rotWithShape="1">
          <a:blip r:embed="rId2" cstate="print">
            <a:extLst>
              <a:ext uri="{28A0092B-C50C-407E-A947-70E740481C1C}">
                <a14:useLocalDpi xmlns:a14="http://schemas.microsoft.com/office/drawing/2010/main" val="0"/>
              </a:ext>
            </a:extLst>
          </a:blip>
          <a:srcRect l="10999" t="11006"/>
          <a:stretch/>
        </p:blipFill>
        <p:spPr>
          <a:xfrm>
            <a:off x="0" y="0"/>
            <a:ext cx="3211200" cy="4809600"/>
          </a:xfrm>
          <a:prstGeom prst="rect">
            <a:avLst/>
          </a:prstGeom>
        </p:spPr>
      </p:pic>
      <p:sp>
        <p:nvSpPr>
          <p:cNvPr id="2" name="Title 1"/>
          <p:cNvSpPr>
            <a:spLocks noGrp="1"/>
          </p:cNvSpPr>
          <p:nvPr>
            <p:ph type="title"/>
          </p:nvPr>
        </p:nvSpPr>
        <p:spPr>
          <a:xfrm>
            <a:off x="2261508" y="774499"/>
            <a:ext cx="6166800" cy="764790"/>
          </a:xfrm>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2261508" y="2954867"/>
            <a:ext cx="6166800" cy="2950441"/>
          </a:xfrm>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3"/>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2262847" y="1657665"/>
            <a:ext cx="6166800" cy="765175"/>
          </a:xfrm>
        </p:spPr>
        <p:txBody>
          <a:bodyPr/>
          <a:lstStyle>
            <a:lvl1pPr>
              <a:lnSpc>
                <a:spcPct val="100000"/>
              </a:lnSpc>
              <a:spcAft>
                <a:spcPts val="0"/>
              </a:spcAft>
              <a:defRPr sz="1400">
                <a:solidFill>
                  <a:schemeClr val="accent3"/>
                </a:solidFill>
              </a:defRPr>
            </a:lvl1pPr>
          </a:lstStyle>
          <a:p>
            <a:pPr lvl="0"/>
            <a:r>
              <a:rPr lang="en-US" smtClean="0"/>
              <a:t>Click to edit Master text styles</a:t>
            </a:r>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9373456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ft Title and Content_Green 2">
    <p:spTree>
      <p:nvGrpSpPr>
        <p:cNvPr id="1" name=""/>
        <p:cNvGrpSpPr/>
        <p:nvPr/>
      </p:nvGrpSpPr>
      <p:grpSpPr>
        <a:xfrm>
          <a:off x="0" y="0"/>
          <a:ext cx="0" cy="0"/>
          <a:chOff x="0" y="0"/>
          <a:chExt cx="0" cy="0"/>
        </a:xfrm>
      </p:grpSpPr>
      <p:pic>
        <p:nvPicPr>
          <p:cNvPr id="11" name="Picture 10"/>
          <p:cNvPicPr>
            <a:picLocks/>
          </p:cNvPicPr>
          <p:nvPr userDrawn="1"/>
        </p:nvPicPr>
        <p:blipFill rotWithShape="1">
          <a:blip r:embed="rId2" cstate="print">
            <a:extLst>
              <a:ext uri="{28A0092B-C50C-407E-A947-70E740481C1C}">
                <a14:useLocalDpi xmlns:a14="http://schemas.microsoft.com/office/drawing/2010/main" val="0"/>
              </a:ext>
            </a:extLst>
          </a:blip>
          <a:srcRect l="10934" t="10952" b="1"/>
          <a:stretch/>
        </p:blipFill>
        <p:spPr>
          <a:xfrm>
            <a:off x="0" y="0"/>
            <a:ext cx="3211200" cy="4809527"/>
          </a:xfrm>
          <a:prstGeom prst="rect">
            <a:avLst/>
          </a:prstGeom>
        </p:spPr>
      </p:pic>
      <p:sp>
        <p:nvSpPr>
          <p:cNvPr id="2" name="Title 1"/>
          <p:cNvSpPr>
            <a:spLocks noGrp="1"/>
          </p:cNvSpPr>
          <p:nvPr>
            <p:ph type="title"/>
          </p:nvPr>
        </p:nvSpPr>
        <p:spPr>
          <a:xfrm>
            <a:off x="2261508" y="774499"/>
            <a:ext cx="6166800" cy="764790"/>
          </a:xfrm>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2261508" y="2954867"/>
            <a:ext cx="6166800" cy="2950441"/>
          </a:xfrm>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2"/>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2262847" y="1657665"/>
            <a:ext cx="6166800" cy="765175"/>
          </a:xfrm>
        </p:spPr>
        <p:txBody>
          <a:bodyPr/>
          <a:lstStyle>
            <a:lvl1pPr>
              <a:lnSpc>
                <a:spcPct val="100000"/>
              </a:lnSpc>
              <a:spcAft>
                <a:spcPts val="0"/>
              </a:spcAft>
              <a:defRPr sz="1400">
                <a:solidFill>
                  <a:schemeClr val="accent2"/>
                </a:solidFill>
              </a:defRPr>
            </a:lvl1pPr>
          </a:lstStyle>
          <a:p>
            <a:pPr lvl="0"/>
            <a:r>
              <a:rPr lang="en-US" smtClean="0"/>
              <a:t>Click to edit Master text styles</a:t>
            </a:r>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451796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Left Title and Content_Pink 2">
    <p:spTree>
      <p:nvGrpSpPr>
        <p:cNvPr id="1" name=""/>
        <p:cNvGrpSpPr/>
        <p:nvPr/>
      </p:nvGrpSpPr>
      <p:grpSpPr>
        <a:xfrm>
          <a:off x="0" y="0"/>
          <a:ext cx="0" cy="0"/>
          <a:chOff x="0" y="0"/>
          <a:chExt cx="0" cy="0"/>
        </a:xfrm>
      </p:grpSpPr>
      <p:pic>
        <p:nvPicPr>
          <p:cNvPr id="12" name="Picture 11"/>
          <p:cNvPicPr>
            <a:picLocks/>
          </p:cNvPicPr>
          <p:nvPr userDrawn="1"/>
        </p:nvPicPr>
        <p:blipFill rotWithShape="1">
          <a:blip r:embed="rId2" cstate="print">
            <a:extLst>
              <a:ext uri="{28A0092B-C50C-407E-A947-70E740481C1C}">
                <a14:useLocalDpi xmlns:a14="http://schemas.microsoft.com/office/drawing/2010/main" val="0"/>
              </a:ext>
            </a:extLst>
          </a:blip>
          <a:srcRect l="10961" t="11013"/>
          <a:stretch/>
        </p:blipFill>
        <p:spPr>
          <a:xfrm>
            <a:off x="0" y="0"/>
            <a:ext cx="3211200" cy="4809600"/>
          </a:xfrm>
          <a:prstGeom prst="rect">
            <a:avLst/>
          </a:prstGeom>
        </p:spPr>
      </p:pic>
      <p:sp>
        <p:nvSpPr>
          <p:cNvPr id="2" name="Title 1"/>
          <p:cNvSpPr>
            <a:spLocks noGrp="1"/>
          </p:cNvSpPr>
          <p:nvPr>
            <p:ph type="title"/>
          </p:nvPr>
        </p:nvSpPr>
        <p:spPr>
          <a:xfrm>
            <a:off x="2261508" y="774499"/>
            <a:ext cx="6166800" cy="764790"/>
          </a:xfrm>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a:xfrm>
            <a:off x="2261508" y="2954867"/>
            <a:ext cx="6166800" cy="2950441"/>
          </a:xfrm>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2262847" y="1657665"/>
            <a:ext cx="6166800" cy="765175"/>
          </a:xfrm>
        </p:spPr>
        <p:txBody>
          <a:bodyPr/>
          <a:lstStyle>
            <a:lvl1pPr>
              <a:lnSpc>
                <a:spcPct val="100000"/>
              </a:lnSpc>
              <a:spcAft>
                <a:spcPts val="0"/>
              </a:spcAft>
              <a:defRPr sz="1400">
                <a:solidFill>
                  <a:schemeClr val="accent4"/>
                </a:solidFill>
              </a:defRPr>
            </a:lvl1pPr>
          </a:lstStyle>
          <a:p>
            <a:pPr lvl="0"/>
            <a:r>
              <a:rPr lang="en-US" smtClean="0"/>
              <a:t>Click to edit Master text styles</a:t>
            </a:r>
          </a:p>
        </p:txBody>
      </p:sp>
      <p:sp>
        <p:nvSpPr>
          <p:cNvPr id="9" name="TextBox 8"/>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0" name="Straight Connector 9"/>
          <p:cNvCxnSpPr/>
          <p:nvPr userDrawn="1"/>
        </p:nvCxnSpPr>
        <p:spPr>
          <a:xfrm>
            <a:off x="712800" y="6130094"/>
            <a:ext cx="7728467"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325456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Content and image_Blue">
    <p:spTree>
      <p:nvGrpSpPr>
        <p:cNvPr id="1" name=""/>
        <p:cNvGrpSpPr/>
        <p:nvPr/>
      </p:nvGrpSpPr>
      <p:grpSpPr>
        <a:xfrm>
          <a:off x="0" y="0"/>
          <a:ext cx="0" cy="0"/>
          <a:chOff x="0" y="0"/>
          <a:chExt cx="0" cy="0"/>
        </a:xfrm>
      </p:grpSpPr>
      <p:pic>
        <p:nvPicPr>
          <p:cNvPr id="13" name="Picture Placeholder 7"/>
          <p:cNvPicPr>
            <a:picLocks noChangeAspect="1"/>
          </p:cNvPicPr>
          <p:nvPr userDrawn="1"/>
        </p:nvPicPr>
        <p:blipFill>
          <a:blip r:embed="rId2" cstate="print">
            <a:extLst>
              <a:ext uri="{28A0092B-C50C-407E-A947-70E740481C1C}">
                <a14:useLocalDpi xmlns:a14="http://schemas.microsoft.com/office/drawing/2010/main" val="0"/>
              </a:ext>
            </a:extLst>
          </a:blip>
          <a:srcRect l="44" r="44"/>
          <a:stretch>
            <a:fillRect/>
          </a:stretch>
        </p:blipFill>
        <p:spPr>
          <a:xfrm>
            <a:off x="0" y="0"/>
            <a:ext cx="3870000" cy="6858000"/>
          </a:xfrm>
          <a:prstGeom prst="rect">
            <a:avLst/>
          </a:prstGeom>
        </p:spPr>
      </p:pic>
      <p:sp>
        <p:nvSpPr>
          <p:cNvPr id="11" name="Picture Placeholder 8"/>
          <p:cNvSpPr>
            <a:spLocks noGrp="1"/>
          </p:cNvSpPr>
          <p:nvPr>
            <p:ph type="pic" sz="quarter" idx="14"/>
          </p:nvPr>
        </p:nvSpPr>
        <p:spPr>
          <a:xfrm>
            <a:off x="0" y="0"/>
            <a:ext cx="3870000" cy="6858000"/>
          </a:xfrm>
          <a:custGeom>
            <a:avLst/>
            <a:gdLst/>
            <a:ahLst/>
            <a:cxnLst/>
            <a:rect l="l" t="t" r="r" b="b"/>
            <a:pathLst>
              <a:path w="3870000" h="6858000">
                <a:moveTo>
                  <a:pt x="0" y="0"/>
                </a:moveTo>
                <a:lnTo>
                  <a:pt x="3870000" y="0"/>
                </a:lnTo>
                <a:lnTo>
                  <a:pt x="3870000" y="1"/>
                </a:lnTo>
                <a:lnTo>
                  <a:pt x="1387212" y="1"/>
                </a:lnTo>
                <a:lnTo>
                  <a:pt x="3870000" y="2490519"/>
                </a:lnTo>
                <a:lnTo>
                  <a:pt x="3870000" y="6858000"/>
                </a:lnTo>
                <a:lnTo>
                  <a:pt x="0" y="6858000"/>
                </a:lnTo>
                <a:close/>
              </a:path>
            </a:pathLst>
          </a:custGeom>
        </p:spPr>
        <p:txBody>
          <a:bodyPr anchor="ctr"/>
          <a:lstStyle>
            <a:lvl1pPr algn="ctr">
              <a:defRPr/>
            </a:lvl1pPr>
          </a:lstStyle>
          <a:p>
            <a:r>
              <a:rPr lang="en-US" smtClean="0"/>
              <a:t>Click icon to add picture</a:t>
            </a:r>
            <a:endParaRPr lang="en-AU"/>
          </a:p>
        </p:txBody>
      </p:sp>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955600"/>
            <a:ext cx="3822838" cy="2952000"/>
          </a:xfrm>
        </p:spPr>
        <p:txBody>
          <a:bodyPr/>
          <a:lstStyle>
            <a:lvl1pPr>
              <a:spcAft>
                <a:spcPts val="0"/>
              </a:spcAft>
              <a:defRPr/>
            </a:lvl1pPr>
            <a:lvl2pPr>
              <a:spcAft>
                <a:spcPts val="0"/>
              </a:spcAft>
              <a:buClr>
                <a:schemeClr val="accent1"/>
              </a:buClr>
              <a:defRPr/>
            </a:lvl2pPr>
            <a:lvl3pPr>
              <a:spcAft>
                <a:spcPts val="0"/>
              </a:spcAft>
              <a:buClr>
                <a:schemeClr val="accent1"/>
              </a:buClr>
              <a:defRPr/>
            </a:lvl3pPr>
            <a:lvl4pPr>
              <a:spcAft>
                <a:spcPts val="0"/>
              </a:spcAft>
              <a:buClr>
                <a:schemeClr val="accent1"/>
              </a:buClr>
              <a:defRPr/>
            </a:lvl4pPr>
            <a:lvl5pPr>
              <a:spcAft>
                <a:spcPts val="0"/>
              </a:spcAft>
              <a:buClr>
                <a:schemeClr val="accent1"/>
              </a:buClr>
              <a:defRPr baseline="0"/>
            </a:lvl5pPr>
            <a:lvl6pPr>
              <a:spcAft>
                <a:spcPts val="0"/>
              </a:spcAft>
              <a:buClr>
                <a:schemeClr val="accent1"/>
              </a:buClr>
              <a:defRPr/>
            </a:lvl6pPr>
            <a:lvl7pPr>
              <a:spcAft>
                <a:spcPts val="0"/>
              </a:spcAft>
              <a:buClr>
                <a:schemeClr val="accent1"/>
              </a:buClr>
              <a:defRPr/>
            </a:lvl7pPr>
            <a:lvl8pPr>
              <a:spcAft>
                <a:spcPts val="0"/>
              </a:spcAft>
              <a:buClr>
                <a:schemeClr val="accent1"/>
              </a:buClr>
              <a:defRPr/>
            </a:lvl8pPr>
            <a:lvl9pPr>
              <a:spcAft>
                <a:spcPts val="0"/>
              </a:spcAft>
              <a:buClr>
                <a:schemeClr val="accent1"/>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1"/>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1"/>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userDrawn="1"/>
        </p:nvPicPr>
        <p:blipFill rotWithShape="1">
          <a:blip r:embed="rId3" cstate="print">
            <a:extLst>
              <a:ext uri="{28A0092B-C50C-407E-A947-70E740481C1C}">
                <a14:useLocalDpi xmlns:a14="http://schemas.microsoft.com/office/drawing/2010/main" val="0"/>
              </a:ext>
            </a:extLst>
          </a:blip>
          <a:srcRect l="5930" t="26884" r="6494" b="26800"/>
          <a:stretch/>
        </p:blipFill>
        <p:spPr>
          <a:xfrm>
            <a:off x="1361470" y="0"/>
            <a:ext cx="3152446" cy="2501575"/>
          </a:xfrm>
          <a:prstGeom prst="rect">
            <a:avLst/>
          </a:prstGeom>
        </p:spPr>
      </p:pic>
    </p:spTree>
    <p:extLst>
      <p:ext uri="{BB962C8B-B14F-4D97-AF65-F5344CB8AC3E}">
        <p14:creationId xmlns:p14="http://schemas.microsoft.com/office/powerpoint/2010/main" val="1580505460"/>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Content and image_Orange">
    <p:spTree>
      <p:nvGrpSpPr>
        <p:cNvPr id="1" name=""/>
        <p:cNvGrpSpPr/>
        <p:nvPr/>
      </p:nvGrpSpPr>
      <p:grpSpPr>
        <a:xfrm>
          <a:off x="0" y="0"/>
          <a:ext cx="0" cy="0"/>
          <a:chOff x="0" y="0"/>
          <a:chExt cx="0" cy="0"/>
        </a:xfrm>
      </p:grpSpPr>
      <p:pic>
        <p:nvPicPr>
          <p:cNvPr id="13" name="Picture Placeholder 9"/>
          <p:cNvPicPr>
            <a:picLocks noChangeAspect="1"/>
          </p:cNvPicPr>
          <p:nvPr userDrawn="1"/>
        </p:nvPicPr>
        <p:blipFill>
          <a:blip r:embed="rId2" cstate="print">
            <a:extLst>
              <a:ext uri="{28A0092B-C50C-407E-A947-70E740481C1C}">
                <a14:useLocalDpi xmlns:a14="http://schemas.microsoft.com/office/drawing/2010/main" val="0"/>
              </a:ext>
            </a:extLst>
          </a:blip>
          <a:srcRect t="137" b="137"/>
          <a:stretch>
            <a:fillRect/>
          </a:stretch>
        </p:blipFill>
        <p:spPr>
          <a:xfrm>
            <a:off x="0" y="1588"/>
            <a:ext cx="3870000"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955600"/>
            <a:ext cx="3822838" cy="2952000"/>
          </a:xfrm>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3"/>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3"/>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0" y="0"/>
            <a:ext cx="3870000" cy="6858000"/>
          </a:xfrm>
          <a:custGeom>
            <a:avLst/>
            <a:gdLst/>
            <a:ahLst/>
            <a:cxnLst/>
            <a:rect l="l" t="t" r="r" b="b"/>
            <a:pathLst>
              <a:path w="3870000" h="6858000">
                <a:moveTo>
                  <a:pt x="0" y="0"/>
                </a:moveTo>
                <a:lnTo>
                  <a:pt x="3870000" y="0"/>
                </a:lnTo>
                <a:lnTo>
                  <a:pt x="3870000" y="1"/>
                </a:lnTo>
                <a:lnTo>
                  <a:pt x="1387212" y="1"/>
                </a:lnTo>
                <a:lnTo>
                  <a:pt x="3870000" y="2490519"/>
                </a:lnTo>
                <a:lnTo>
                  <a:pt x="3870000" y="6858000"/>
                </a:lnTo>
                <a:lnTo>
                  <a:pt x="0" y="6858000"/>
                </a:lnTo>
                <a:close/>
              </a:path>
            </a:pathLst>
          </a:custGeom>
        </p:spPr>
        <p:txBody>
          <a:bodyPr anchor="ctr"/>
          <a:lstStyle>
            <a:lvl1pPr algn="ctr">
              <a:defRPr/>
            </a:lvl1pPr>
          </a:lstStyle>
          <a:p>
            <a:r>
              <a:rPr lang="en-US" smtClean="0"/>
              <a:t>Click icon to add picture</a:t>
            </a:r>
            <a:endParaRPr lang="en-AU"/>
          </a:p>
        </p:txBody>
      </p:sp>
      <p:pic>
        <p:nvPicPr>
          <p:cNvPr id="12" name="Picture 11"/>
          <p:cNvPicPr>
            <a:picLocks/>
          </p:cNvPicPr>
          <p:nvPr userDrawn="1"/>
        </p:nvPicPr>
        <p:blipFill rotWithShape="1">
          <a:blip r:embed="rId3" cstate="print">
            <a:extLst>
              <a:ext uri="{28A0092B-C50C-407E-A947-70E740481C1C}">
                <a14:useLocalDpi xmlns:a14="http://schemas.microsoft.com/office/drawing/2010/main" val="0"/>
              </a:ext>
            </a:extLst>
          </a:blip>
          <a:srcRect l="6166" t="26872" r="6741" b="26547"/>
          <a:stretch/>
        </p:blipFill>
        <p:spPr>
          <a:xfrm>
            <a:off x="1360800" y="0"/>
            <a:ext cx="3153600" cy="2522136"/>
          </a:xfrm>
          <a:prstGeom prst="rect">
            <a:avLst/>
          </a:prstGeom>
        </p:spPr>
      </p:pic>
    </p:spTree>
    <p:extLst>
      <p:ext uri="{BB962C8B-B14F-4D97-AF65-F5344CB8AC3E}">
        <p14:creationId xmlns:p14="http://schemas.microsoft.com/office/powerpoint/2010/main" val="128149378"/>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Content and image_Green">
    <p:spTree>
      <p:nvGrpSpPr>
        <p:cNvPr id="1" name=""/>
        <p:cNvGrpSpPr/>
        <p:nvPr/>
      </p:nvGrpSpPr>
      <p:grpSpPr>
        <a:xfrm>
          <a:off x="0" y="0"/>
          <a:ext cx="0" cy="0"/>
          <a:chOff x="0" y="0"/>
          <a:chExt cx="0" cy="0"/>
        </a:xfrm>
      </p:grpSpPr>
      <p:pic>
        <p:nvPicPr>
          <p:cNvPr id="13" name="Picture Placeholder 8"/>
          <p:cNvPicPr>
            <a:picLocks noChangeAspect="1"/>
          </p:cNvPicPr>
          <p:nvPr userDrawn="1"/>
        </p:nvPicPr>
        <p:blipFill>
          <a:blip r:embed="rId2" cstate="print">
            <a:extLst>
              <a:ext uri="{28A0092B-C50C-407E-A947-70E740481C1C}">
                <a14:useLocalDpi xmlns:a14="http://schemas.microsoft.com/office/drawing/2010/main" val="0"/>
              </a:ext>
            </a:extLst>
          </a:blip>
          <a:srcRect t="107" b="107"/>
          <a:stretch>
            <a:fillRect/>
          </a:stretch>
        </p:blipFill>
        <p:spPr>
          <a:xfrm>
            <a:off x="2509" y="1588"/>
            <a:ext cx="3870000"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955600"/>
            <a:ext cx="3822838" cy="2952000"/>
          </a:xfrm>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2"/>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2"/>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0" y="0"/>
            <a:ext cx="3870000" cy="6858000"/>
          </a:xfrm>
          <a:custGeom>
            <a:avLst/>
            <a:gdLst/>
            <a:ahLst/>
            <a:cxnLst/>
            <a:rect l="l" t="t" r="r" b="b"/>
            <a:pathLst>
              <a:path w="3870000" h="6858000">
                <a:moveTo>
                  <a:pt x="0" y="0"/>
                </a:moveTo>
                <a:lnTo>
                  <a:pt x="3870000" y="0"/>
                </a:lnTo>
                <a:lnTo>
                  <a:pt x="3870000" y="1"/>
                </a:lnTo>
                <a:lnTo>
                  <a:pt x="1387212" y="1"/>
                </a:lnTo>
                <a:lnTo>
                  <a:pt x="3870000" y="2490519"/>
                </a:lnTo>
                <a:lnTo>
                  <a:pt x="3870000" y="6858000"/>
                </a:lnTo>
                <a:lnTo>
                  <a:pt x="0" y="6858000"/>
                </a:lnTo>
                <a:close/>
              </a:path>
            </a:pathLst>
          </a:custGeom>
        </p:spPr>
        <p:txBody>
          <a:bodyPr anchor="ctr"/>
          <a:lstStyle>
            <a:lvl1pPr algn="ctr">
              <a:defRPr/>
            </a:lvl1pPr>
          </a:lstStyle>
          <a:p>
            <a:r>
              <a:rPr lang="en-US" smtClean="0"/>
              <a:t>Click icon to add picture</a:t>
            </a:r>
            <a:endParaRPr lang="en-AU"/>
          </a:p>
        </p:txBody>
      </p:sp>
      <p:pic>
        <p:nvPicPr>
          <p:cNvPr id="12" name="Picture 11"/>
          <p:cNvPicPr>
            <a:picLocks/>
          </p:cNvPicPr>
          <p:nvPr userDrawn="1"/>
        </p:nvPicPr>
        <p:blipFill rotWithShape="1">
          <a:blip r:embed="rId3" cstate="print">
            <a:extLst>
              <a:ext uri="{28A0092B-C50C-407E-A947-70E740481C1C}">
                <a14:useLocalDpi xmlns:a14="http://schemas.microsoft.com/office/drawing/2010/main" val="0"/>
              </a:ext>
            </a:extLst>
          </a:blip>
          <a:srcRect l="6297" t="26975" r="6687" b="26191"/>
          <a:stretch/>
        </p:blipFill>
        <p:spPr>
          <a:xfrm>
            <a:off x="1360800" y="-1"/>
            <a:ext cx="3153600" cy="2542233"/>
          </a:xfrm>
          <a:prstGeom prst="rect">
            <a:avLst/>
          </a:prstGeom>
        </p:spPr>
      </p:pic>
    </p:spTree>
    <p:extLst>
      <p:ext uri="{BB962C8B-B14F-4D97-AF65-F5344CB8AC3E}">
        <p14:creationId xmlns:p14="http://schemas.microsoft.com/office/powerpoint/2010/main" val="3703364531"/>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Content and image_Pink">
    <p:spTree>
      <p:nvGrpSpPr>
        <p:cNvPr id="1" name=""/>
        <p:cNvGrpSpPr/>
        <p:nvPr/>
      </p:nvGrpSpPr>
      <p:grpSpPr>
        <a:xfrm>
          <a:off x="0" y="0"/>
          <a:ext cx="0" cy="0"/>
          <a:chOff x="0" y="0"/>
          <a:chExt cx="0" cy="0"/>
        </a:xfrm>
      </p:grpSpPr>
      <p:pic>
        <p:nvPicPr>
          <p:cNvPr id="13" name="Picture Placeholder 8"/>
          <p:cNvPicPr>
            <a:picLocks noChangeAspect="1"/>
          </p:cNvPicPr>
          <p:nvPr userDrawn="1"/>
        </p:nvPicPr>
        <p:blipFill rotWithShape="1">
          <a:blip r:embed="rId2" cstate="print">
            <a:extLst>
              <a:ext uri="{28A0092B-C50C-407E-A947-70E740481C1C}">
                <a14:useLocalDpi xmlns:a14="http://schemas.microsoft.com/office/drawing/2010/main" val="0"/>
              </a:ext>
            </a:extLst>
          </a:blip>
          <a:srcRect t="191" b="191"/>
          <a:stretch/>
        </p:blipFill>
        <p:spPr>
          <a:xfrm>
            <a:off x="8214" y="1588"/>
            <a:ext cx="3870000"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955600"/>
            <a:ext cx="3822838" cy="2952000"/>
          </a:xfrm>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4"/>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Picture Placeholder 8"/>
          <p:cNvSpPr>
            <a:spLocks noGrp="1"/>
          </p:cNvSpPr>
          <p:nvPr>
            <p:ph type="pic" sz="quarter" idx="14"/>
          </p:nvPr>
        </p:nvSpPr>
        <p:spPr>
          <a:xfrm>
            <a:off x="0" y="0"/>
            <a:ext cx="3870000" cy="6858000"/>
          </a:xfrm>
          <a:custGeom>
            <a:avLst/>
            <a:gdLst/>
            <a:ahLst/>
            <a:cxnLst/>
            <a:rect l="l" t="t" r="r" b="b"/>
            <a:pathLst>
              <a:path w="3870000" h="6858000">
                <a:moveTo>
                  <a:pt x="0" y="0"/>
                </a:moveTo>
                <a:lnTo>
                  <a:pt x="3870000" y="0"/>
                </a:lnTo>
                <a:lnTo>
                  <a:pt x="3870000" y="1"/>
                </a:lnTo>
                <a:lnTo>
                  <a:pt x="1387212" y="1"/>
                </a:lnTo>
                <a:lnTo>
                  <a:pt x="3870000" y="2490519"/>
                </a:lnTo>
                <a:lnTo>
                  <a:pt x="3870000" y="6858000"/>
                </a:lnTo>
                <a:lnTo>
                  <a:pt x="0" y="6858000"/>
                </a:lnTo>
                <a:close/>
              </a:path>
            </a:pathLst>
          </a:custGeom>
          <a:noFill/>
        </p:spPr>
        <p:txBody>
          <a:bodyPr anchor="ctr"/>
          <a:lstStyle>
            <a:lvl1pPr algn="ctr">
              <a:defRPr/>
            </a:lvl1pPr>
          </a:lstStyle>
          <a:p>
            <a:r>
              <a:rPr lang="en-US" smtClean="0"/>
              <a:t>Click icon to add picture</a:t>
            </a:r>
            <a:endParaRPr lang="en-AU"/>
          </a:p>
        </p:txBody>
      </p:sp>
      <p:pic>
        <p:nvPicPr>
          <p:cNvPr id="12" name="Picture 11"/>
          <p:cNvPicPr>
            <a:picLocks/>
          </p:cNvPicPr>
          <p:nvPr userDrawn="1"/>
        </p:nvPicPr>
        <p:blipFill rotWithShape="1">
          <a:blip r:embed="rId3" cstate="print">
            <a:extLst>
              <a:ext uri="{28A0092B-C50C-407E-A947-70E740481C1C}">
                <a14:useLocalDpi xmlns:a14="http://schemas.microsoft.com/office/drawing/2010/main" val="0"/>
              </a:ext>
            </a:extLst>
          </a:blip>
          <a:srcRect l="6279" t="26902" r="6667" b="26072"/>
          <a:stretch/>
        </p:blipFill>
        <p:spPr>
          <a:xfrm>
            <a:off x="1360800" y="0"/>
            <a:ext cx="3153600" cy="2541600"/>
          </a:xfrm>
          <a:prstGeom prst="rect">
            <a:avLst/>
          </a:prstGeom>
        </p:spPr>
      </p:pic>
    </p:spTree>
    <p:extLst>
      <p:ext uri="{BB962C8B-B14F-4D97-AF65-F5344CB8AC3E}">
        <p14:creationId xmlns:p14="http://schemas.microsoft.com/office/powerpoint/2010/main" val="20136854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ull Image_Blue">
    <p:spTree>
      <p:nvGrpSpPr>
        <p:cNvPr id="1" name=""/>
        <p:cNvGrpSpPr/>
        <p:nvPr/>
      </p:nvGrpSpPr>
      <p:grpSpPr>
        <a:xfrm>
          <a:off x="0" y="0"/>
          <a:ext cx="0" cy="0"/>
          <a:chOff x="0" y="0"/>
          <a:chExt cx="0" cy="0"/>
        </a:xfrm>
      </p:grpSpPr>
      <p:pic>
        <p:nvPicPr>
          <p:cNvPr id="5" name="Picture Placeholder 4"/>
          <p:cNvPicPr>
            <a:picLocks noChangeAspect="1"/>
          </p:cNvPicPr>
          <p:nvPr userDrawn="1"/>
        </p:nvPicPr>
        <p:blipFill>
          <a:blip r:embed="rId2" cstate="print">
            <a:extLst>
              <a:ext uri="{28A0092B-C50C-407E-A947-70E740481C1C}">
                <a14:useLocalDpi xmlns:a14="http://schemas.microsoft.com/office/drawing/2010/main" val="0"/>
              </a:ext>
            </a:extLst>
          </a:blip>
          <a:srcRect l="72" r="72"/>
          <a:stretch>
            <a:fillRect/>
          </a:stretch>
        </p:blipFill>
        <p:spPr>
          <a:xfrm>
            <a:off x="9248" y="0"/>
            <a:ext cx="9144000" cy="6877547"/>
          </a:xfrm>
          <a:prstGeom prst="rect">
            <a:avLst/>
          </a:prstGeom>
        </p:spPr>
      </p:pic>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6" name="Picture Placeholder 2"/>
          <p:cNvSpPr>
            <a:spLocks noGrp="1"/>
          </p:cNvSpPr>
          <p:nvPr>
            <p:ph type="pic" sz="quarter" idx="13"/>
          </p:nvPr>
        </p:nvSpPr>
        <p:spPr>
          <a:xfrm>
            <a:off x="0" y="0"/>
            <a:ext cx="9144000" cy="6859588"/>
          </a:xfrm>
          <a:custGeom>
            <a:avLst/>
            <a:gdLst/>
            <a:ahLst/>
            <a:cxnLst/>
            <a:rect l="l" t="t" r="r" b="b"/>
            <a:pathLst>
              <a:path w="9144000" h="6859588">
                <a:moveTo>
                  <a:pt x="0" y="0"/>
                </a:moveTo>
                <a:lnTo>
                  <a:pt x="6347362" y="0"/>
                </a:lnTo>
                <a:cubicBezTo>
                  <a:pt x="7117303" y="780076"/>
                  <a:pt x="7957494" y="1578675"/>
                  <a:pt x="8454303" y="2103217"/>
                </a:cubicBezTo>
                <a:lnTo>
                  <a:pt x="7747306" y="2809622"/>
                </a:lnTo>
                <a:lnTo>
                  <a:pt x="9144000" y="4196530"/>
                </a:lnTo>
                <a:lnTo>
                  <a:pt x="9144000" y="6859588"/>
                </a:lnTo>
                <a:lnTo>
                  <a:pt x="0" y="6859588"/>
                </a:lnTo>
                <a:close/>
              </a:path>
            </a:pathLst>
          </a:custGeom>
        </p:spPr>
        <p:txBody>
          <a:bodyPr anchor="ctr"/>
          <a:lstStyle>
            <a:lvl1pPr algn="ctr">
              <a:defRPr/>
            </a:lvl1pPr>
          </a:lstStyle>
          <a:p>
            <a:r>
              <a:rPr lang="en-US" smtClean="0"/>
              <a:t>Click icon to add picture</a:t>
            </a:r>
            <a:endParaRPr lang="en-AU"/>
          </a:p>
        </p:txBody>
      </p:sp>
      <p:pic>
        <p:nvPicPr>
          <p:cNvPr id="8" name="Picture 7"/>
          <p:cNvPicPr>
            <a:picLocks noChangeAspect="1"/>
          </p:cNvPicPr>
          <p:nvPr userDrawn="1"/>
        </p:nvPicPr>
        <p:blipFill rotWithShape="1">
          <a:blip r:embed="rId3" cstate="print">
            <a:extLst>
              <a:ext uri="{28A0092B-C50C-407E-A947-70E740481C1C}">
                <a14:useLocalDpi xmlns:a14="http://schemas.microsoft.com/office/drawing/2010/main" val="0"/>
              </a:ext>
            </a:extLst>
          </a:blip>
          <a:srcRect l="10835" t="10933"/>
          <a:stretch/>
        </p:blipFill>
        <p:spPr>
          <a:xfrm flipH="1">
            <a:off x="5943600" y="0"/>
            <a:ext cx="3209648" cy="4810574"/>
          </a:xfrm>
          <a:prstGeom prst="rect">
            <a:avLst/>
          </a:prstGeom>
        </p:spPr>
      </p:pic>
    </p:spTree>
    <p:extLst>
      <p:ext uri="{BB962C8B-B14F-4D97-AF65-F5344CB8AC3E}">
        <p14:creationId xmlns:p14="http://schemas.microsoft.com/office/powerpoint/2010/main" val="28343161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_Gre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sp>
        <p:nvSpPr>
          <p:cNvPr id="16" name="Date Placeholder 15"/>
          <p:cNvSpPr>
            <a:spLocks noGrp="1"/>
          </p:cNvSpPr>
          <p:nvPr>
            <p:ph type="dt" sz="half" idx="13"/>
          </p:nvPr>
        </p:nvSpPr>
        <p:spPr>
          <a:xfrm>
            <a:off x="712800" y="3086688"/>
            <a:ext cx="2824879" cy="216050"/>
          </a:xfrm>
        </p:spPr>
        <p:txBody>
          <a:bodyPr/>
          <a:lstStyle>
            <a:lvl1pPr>
              <a:lnSpc>
                <a:spcPts val="2000"/>
              </a:lnSpc>
              <a:defRPr sz="1750" cap="all" baseline="0">
                <a:solidFill>
                  <a:schemeClr val="tx2"/>
                </a:solidFill>
              </a:defRPr>
            </a:lvl1pPr>
          </a:lstStyle>
          <a:p>
            <a:r>
              <a:rPr lang="en-US" smtClean="0"/>
              <a:t>XX MONTH 2016</a:t>
            </a:r>
            <a:endParaRPr lang="en-AU"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8" name="Text Placeholder 7"/>
          <p:cNvSpPr>
            <a:spLocks noGrp="1"/>
          </p:cNvSpPr>
          <p:nvPr>
            <p:ph type="body" sz="quarter" idx="14" hasCustomPrompt="1"/>
          </p:nvPr>
        </p:nvSpPr>
        <p:spPr>
          <a:xfrm>
            <a:off x="712799" y="1098804"/>
            <a:ext cx="4602317"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INTRODUCTION</a:t>
            </a:r>
            <a:endParaRPr lang="en-AU" dirty="0"/>
          </a:p>
        </p:txBody>
      </p:sp>
      <p:sp>
        <p:nvSpPr>
          <p:cNvPr id="12" name="Text Placeholder 7"/>
          <p:cNvSpPr>
            <a:spLocks noGrp="1"/>
          </p:cNvSpPr>
          <p:nvPr>
            <p:ph type="body" sz="quarter" idx="15" hasCustomPrompt="1"/>
          </p:nvPr>
        </p:nvSpPr>
        <p:spPr>
          <a:xfrm>
            <a:off x="712800" y="1999569"/>
            <a:ext cx="2173329"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TITLE</a:t>
            </a:r>
            <a:endParaRPr lang="en-AU" dirty="0"/>
          </a:p>
        </p:txBody>
      </p:sp>
    </p:spTree>
    <p:extLst>
      <p:ext uri="{BB962C8B-B14F-4D97-AF65-F5344CB8AC3E}">
        <p14:creationId xmlns:p14="http://schemas.microsoft.com/office/powerpoint/2010/main" val="2479877209"/>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Full Image_Orange">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extLst>
              <a:ext uri="{28A0092B-C50C-407E-A947-70E740481C1C}">
                <a14:useLocalDpi xmlns:a14="http://schemas.microsoft.com/office/drawing/2010/main" val="0"/>
              </a:ext>
            </a:extLst>
          </a:blip>
          <a:srcRect l="15282" t="1222" r="-15282" b="-1222"/>
          <a:stretch/>
        </p:blipFill>
        <p:spPr>
          <a:xfrm>
            <a:off x="0" y="0"/>
            <a:ext cx="10810860" cy="6958186"/>
          </a:xfrm>
          <a:prstGeom prst="rect">
            <a:avLst/>
          </a:prstGeom>
        </p:spPr>
      </p:pic>
      <p:sp>
        <p:nvSpPr>
          <p:cNvPr id="15" name="Slide Number Placeholder 14"/>
          <p:cNvSpPr>
            <a:spLocks noGrp="1"/>
          </p:cNvSpPr>
          <p:nvPr>
            <p:ph type="sldNum" sz="quarter" idx="12"/>
          </p:nvPr>
        </p:nvSpPr>
        <p:spPr/>
        <p:txBody>
          <a:bodyPr/>
          <a:lstStyle>
            <a:lvl1pPr>
              <a:defRPr>
                <a:solidFill>
                  <a:schemeClr val="accent3"/>
                </a:solidFill>
              </a:defRPr>
            </a:lvl1pPr>
          </a:lstStyle>
          <a:p>
            <a:fld id="{CE1B70CE-F4BC-4B6F-A663-B479B5E51611}" type="slidenum">
              <a:rPr lang="en-AU" smtClean="0"/>
              <a:pPr/>
              <a:t>‹#›</a:t>
            </a:fld>
            <a:endParaRPr lang="en-AU" dirty="0"/>
          </a:p>
        </p:txBody>
      </p:sp>
      <p:pic>
        <p:nvPicPr>
          <p:cNvPr id="5" name="Picture 4"/>
          <p:cNvPicPr>
            <a:picLocks/>
          </p:cNvPicPr>
          <p:nvPr userDrawn="1"/>
        </p:nvPicPr>
        <p:blipFill rotWithShape="1">
          <a:blip r:embed="rId3" cstate="print">
            <a:extLst>
              <a:ext uri="{28A0092B-C50C-407E-A947-70E740481C1C}">
                <a14:useLocalDpi xmlns:a14="http://schemas.microsoft.com/office/drawing/2010/main" val="0"/>
              </a:ext>
            </a:extLst>
          </a:blip>
          <a:srcRect l="10999" t="11006"/>
          <a:stretch/>
        </p:blipFill>
        <p:spPr>
          <a:xfrm flipH="1">
            <a:off x="5958939" y="0"/>
            <a:ext cx="3211200" cy="4809600"/>
          </a:xfrm>
          <a:prstGeom prst="rect">
            <a:avLst/>
          </a:prstGeom>
        </p:spPr>
      </p:pic>
      <p:sp>
        <p:nvSpPr>
          <p:cNvPr id="8" name="Picture Placeholder 2"/>
          <p:cNvSpPr>
            <a:spLocks noGrp="1"/>
          </p:cNvSpPr>
          <p:nvPr>
            <p:ph type="pic" sz="quarter" idx="4294967295"/>
          </p:nvPr>
        </p:nvSpPr>
        <p:spPr>
          <a:xfrm>
            <a:off x="-3894" y="17190"/>
            <a:ext cx="9144000" cy="6859588"/>
          </a:xfrm>
        </p:spPr>
        <p:txBody>
          <a:bodyPr/>
          <a:lstStyle/>
          <a:p>
            <a:r>
              <a:rPr lang="en-US" smtClean="0"/>
              <a:t>Click icon to add picture</a:t>
            </a:r>
            <a:endParaRPr lang="en-US" dirty="0"/>
          </a:p>
        </p:txBody>
      </p:sp>
    </p:spTree>
    <p:extLst>
      <p:ext uri="{BB962C8B-B14F-4D97-AF65-F5344CB8AC3E}">
        <p14:creationId xmlns:p14="http://schemas.microsoft.com/office/powerpoint/2010/main" val="12926406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ull Image_Green">
    <p:spTree>
      <p:nvGrpSpPr>
        <p:cNvPr id="1" name=""/>
        <p:cNvGrpSpPr/>
        <p:nvPr/>
      </p:nvGrpSpPr>
      <p:grpSpPr>
        <a:xfrm>
          <a:off x="0" y="0"/>
          <a:ext cx="0" cy="0"/>
          <a:chOff x="0" y="0"/>
          <a:chExt cx="0" cy="0"/>
        </a:xfrm>
      </p:grpSpPr>
      <p:pic>
        <p:nvPicPr>
          <p:cNvPr id="6" name="Picture Placeholder 5"/>
          <p:cNvPicPr>
            <a:picLocks noChangeAspect="1"/>
          </p:cNvPicPr>
          <p:nvPr userDrawn="1"/>
        </p:nvPicPr>
        <p:blipFill>
          <a:blip r:embed="rId2" cstate="print">
            <a:extLst>
              <a:ext uri="{28A0092B-C50C-407E-A947-70E740481C1C}">
                <a14:useLocalDpi xmlns:a14="http://schemas.microsoft.com/office/drawing/2010/main" val="0"/>
              </a:ext>
            </a:extLst>
          </a:blip>
          <a:srcRect l="72" r="72"/>
          <a:stretch>
            <a:fillRect/>
          </a:stretch>
        </p:blipFill>
        <p:spPr>
          <a:xfrm>
            <a:off x="10800" y="23813"/>
            <a:ext cx="9144000" cy="6859588"/>
          </a:xfrm>
          <a:prstGeom prst="rect">
            <a:avLst/>
          </a:prstGeom>
        </p:spPr>
      </p:pic>
      <p:sp>
        <p:nvSpPr>
          <p:cNvPr id="3" name="Picture Placeholder 2"/>
          <p:cNvSpPr>
            <a:spLocks noGrp="1"/>
          </p:cNvSpPr>
          <p:nvPr>
            <p:ph type="pic" sz="quarter" idx="13"/>
          </p:nvPr>
        </p:nvSpPr>
        <p:spPr>
          <a:xfrm>
            <a:off x="0" y="0"/>
            <a:ext cx="9144000" cy="6859588"/>
          </a:xfrm>
          <a:custGeom>
            <a:avLst/>
            <a:gdLst/>
            <a:ahLst/>
            <a:cxnLst/>
            <a:rect l="l" t="t" r="r" b="b"/>
            <a:pathLst>
              <a:path w="9144000" h="6859588">
                <a:moveTo>
                  <a:pt x="0" y="0"/>
                </a:moveTo>
                <a:lnTo>
                  <a:pt x="6347362" y="0"/>
                </a:lnTo>
                <a:cubicBezTo>
                  <a:pt x="7117303" y="780076"/>
                  <a:pt x="7957494" y="1578675"/>
                  <a:pt x="8454303" y="2103217"/>
                </a:cubicBezTo>
                <a:lnTo>
                  <a:pt x="7747306" y="2809622"/>
                </a:lnTo>
                <a:lnTo>
                  <a:pt x="9144000" y="4196530"/>
                </a:lnTo>
                <a:lnTo>
                  <a:pt x="9144000" y="6859588"/>
                </a:lnTo>
                <a:lnTo>
                  <a:pt x="0" y="6859588"/>
                </a:lnTo>
                <a:close/>
              </a:path>
            </a:pathLst>
          </a:custGeom>
        </p:spPr>
        <p:txBody>
          <a:bodyPr anchor="ctr"/>
          <a:lstStyle>
            <a:lvl1pPr algn="ctr">
              <a:defRPr/>
            </a:lvl1pPr>
          </a:lstStyle>
          <a:p>
            <a:r>
              <a:rPr lang="en-US" smtClean="0"/>
              <a:t>Click icon to add picture</a:t>
            </a:r>
            <a:endParaRPr lang="en-AU"/>
          </a:p>
        </p:txBody>
      </p:sp>
      <p:sp>
        <p:nvSpPr>
          <p:cNvPr id="15" name="Slide Number Placeholder 14"/>
          <p:cNvSpPr>
            <a:spLocks noGrp="1"/>
          </p:cNvSpPr>
          <p:nvPr>
            <p:ph type="sldNum" sz="quarter" idx="12"/>
          </p:nvPr>
        </p:nvSpPr>
        <p:spPr/>
        <p:txBody>
          <a:bodyPr/>
          <a:lstStyle>
            <a:lvl1pPr>
              <a:defRPr>
                <a:solidFill>
                  <a:schemeClr val="accent2"/>
                </a:solidFill>
              </a:defRPr>
            </a:lvl1pPr>
          </a:lstStyle>
          <a:p>
            <a:fld id="{CE1B70CE-F4BC-4B6F-A663-B479B5E51611}" type="slidenum">
              <a:rPr lang="en-AU" smtClean="0"/>
              <a:pPr/>
              <a:t>‹#›</a:t>
            </a:fld>
            <a:endParaRPr lang="en-AU" dirty="0"/>
          </a:p>
        </p:txBody>
      </p:sp>
      <p:pic>
        <p:nvPicPr>
          <p:cNvPr id="5" name="Picture 4"/>
          <p:cNvPicPr>
            <a:picLocks/>
          </p:cNvPicPr>
          <p:nvPr userDrawn="1"/>
        </p:nvPicPr>
        <p:blipFill rotWithShape="1">
          <a:blip r:embed="rId3" cstate="print">
            <a:extLst>
              <a:ext uri="{28A0092B-C50C-407E-A947-70E740481C1C}">
                <a14:useLocalDpi xmlns:a14="http://schemas.microsoft.com/office/drawing/2010/main" val="0"/>
              </a:ext>
            </a:extLst>
          </a:blip>
          <a:srcRect l="10934" t="10952" b="1"/>
          <a:stretch/>
        </p:blipFill>
        <p:spPr>
          <a:xfrm flipH="1">
            <a:off x="5943600" y="0"/>
            <a:ext cx="3211200" cy="4809527"/>
          </a:xfrm>
          <a:prstGeom prst="rect">
            <a:avLst/>
          </a:prstGeom>
        </p:spPr>
      </p:pic>
    </p:spTree>
    <p:extLst>
      <p:ext uri="{BB962C8B-B14F-4D97-AF65-F5344CB8AC3E}">
        <p14:creationId xmlns:p14="http://schemas.microsoft.com/office/powerpoint/2010/main" val="2999962222"/>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ull Image_Pink">
    <p:spTree>
      <p:nvGrpSpPr>
        <p:cNvPr id="1" name=""/>
        <p:cNvGrpSpPr/>
        <p:nvPr/>
      </p:nvGrpSpPr>
      <p:grpSpPr>
        <a:xfrm>
          <a:off x="0" y="0"/>
          <a:ext cx="0" cy="0"/>
          <a:chOff x="0" y="0"/>
          <a:chExt cx="0" cy="0"/>
        </a:xfrm>
      </p:grpSpPr>
      <p:pic>
        <p:nvPicPr>
          <p:cNvPr id="6" name="Picture Placeholder 5"/>
          <p:cNvPicPr>
            <a:picLocks noChangeAspect="1"/>
          </p:cNvPicPr>
          <p:nvPr userDrawn="1"/>
        </p:nvPicPr>
        <p:blipFill>
          <a:blip r:embed="rId2" cstate="print">
            <a:extLst>
              <a:ext uri="{28A0092B-C50C-407E-A947-70E740481C1C}">
                <a14:useLocalDpi xmlns:a14="http://schemas.microsoft.com/office/drawing/2010/main" val="0"/>
              </a:ext>
            </a:extLst>
          </a:blip>
          <a:srcRect l="72" r="72"/>
          <a:stretch>
            <a:fillRect/>
          </a:stretch>
        </p:blipFill>
        <p:spPr>
          <a:xfrm>
            <a:off x="0" y="0"/>
            <a:ext cx="9163478" cy="6859588"/>
          </a:xfrm>
          <a:prstGeom prst="rect">
            <a:avLst/>
          </a:prstGeom>
        </p:spPr>
      </p:pic>
      <p:sp>
        <p:nvSpPr>
          <p:cNvPr id="15" name="Slide Number Placeholder 14"/>
          <p:cNvSpPr>
            <a:spLocks noGrp="1"/>
          </p:cNvSpPr>
          <p:nvPr>
            <p:ph type="sldNum" sz="quarter" idx="12"/>
          </p:nvPr>
        </p:nvSpPr>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7" name="Picture Placeholder 2"/>
          <p:cNvSpPr>
            <a:spLocks noGrp="1"/>
          </p:cNvSpPr>
          <p:nvPr>
            <p:ph type="pic" sz="quarter" idx="13"/>
          </p:nvPr>
        </p:nvSpPr>
        <p:spPr>
          <a:xfrm>
            <a:off x="0" y="0"/>
            <a:ext cx="9144000" cy="6859588"/>
          </a:xfrm>
          <a:custGeom>
            <a:avLst/>
            <a:gdLst/>
            <a:ahLst/>
            <a:cxnLst/>
            <a:rect l="l" t="t" r="r" b="b"/>
            <a:pathLst>
              <a:path w="9144000" h="6859588">
                <a:moveTo>
                  <a:pt x="0" y="0"/>
                </a:moveTo>
                <a:lnTo>
                  <a:pt x="6347362" y="0"/>
                </a:lnTo>
                <a:cubicBezTo>
                  <a:pt x="7117303" y="780076"/>
                  <a:pt x="7957494" y="1578675"/>
                  <a:pt x="8454303" y="2103217"/>
                </a:cubicBezTo>
                <a:lnTo>
                  <a:pt x="7747306" y="2809622"/>
                </a:lnTo>
                <a:lnTo>
                  <a:pt x="9144000" y="4196530"/>
                </a:lnTo>
                <a:lnTo>
                  <a:pt x="9144000" y="6859588"/>
                </a:lnTo>
                <a:lnTo>
                  <a:pt x="0" y="6859588"/>
                </a:lnTo>
                <a:close/>
              </a:path>
            </a:pathLst>
          </a:custGeom>
        </p:spPr>
        <p:txBody>
          <a:bodyPr anchor="ctr"/>
          <a:lstStyle>
            <a:lvl1pPr algn="ctr">
              <a:defRPr/>
            </a:lvl1pPr>
          </a:lstStyle>
          <a:p>
            <a:r>
              <a:rPr lang="en-US" smtClean="0"/>
              <a:t>Click icon to add picture</a:t>
            </a:r>
            <a:endParaRPr lang="en-AU"/>
          </a:p>
        </p:txBody>
      </p:sp>
      <p:pic>
        <p:nvPicPr>
          <p:cNvPr id="5" name="Picture 4"/>
          <p:cNvPicPr>
            <a:picLocks/>
          </p:cNvPicPr>
          <p:nvPr userDrawn="1"/>
        </p:nvPicPr>
        <p:blipFill rotWithShape="1">
          <a:blip r:embed="rId3" cstate="print">
            <a:extLst>
              <a:ext uri="{28A0092B-C50C-407E-A947-70E740481C1C}">
                <a14:useLocalDpi xmlns:a14="http://schemas.microsoft.com/office/drawing/2010/main" val="0"/>
              </a:ext>
            </a:extLst>
          </a:blip>
          <a:srcRect l="10961" t="11013"/>
          <a:stretch/>
        </p:blipFill>
        <p:spPr>
          <a:xfrm flipH="1">
            <a:off x="5943599" y="0"/>
            <a:ext cx="3211200" cy="4809600"/>
          </a:xfrm>
          <a:prstGeom prst="rect">
            <a:avLst/>
          </a:prstGeom>
        </p:spPr>
      </p:pic>
    </p:spTree>
    <p:extLst>
      <p:ext uri="{BB962C8B-B14F-4D97-AF65-F5344CB8AC3E}">
        <p14:creationId xmlns:p14="http://schemas.microsoft.com/office/powerpoint/2010/main" val="3541397284"/>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Thank you_Blu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12" name="Text Placeholder 7"/>
          <p:cNvSpPr>
            <a:spLocks noGrp="1"/>
          </p:cNvSpPr>
          <p:nvPr>
            <p:ph type="body" sz="quarter" idx="15" hasCustomPrompt="1"/>
          </p:nvPr>
        </p:nvSpPr>
        <p:spPr>
          <a:xfrm>
            <a:off x="712800" y="3000779"/>
            <a:ext cx="3716976"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Thank you</a:t>
            </a:r>
            <a:endParaRPr lang="en-AU" dirty="0"/>
          </a:p>
        </p:txBody>
      </p:sp>
      <p:sp>
        <p:nvSpPr>
          <p:cNvPr id="5" name="Text Placeholder 4"/>
          <p:cNvSpPr>
            <a:spLocks noGrp="1"/>
          </p:cNvSpPr>
          <p:nvPr>
            <p:ph type="body" sz="quarter" idx="16" hasCustomPrompt="1"/>
          </p:nvPr>
        </p:nvSpPr>
        <p:spPr>
          <a:xfrm>
            <a:off x="712800" y="4051397"/>
            <a:ext cx="4625079" cy="1223602"/>
          </a:xfrm>
        </p:spPr>
        <p:txBody>
          <a:bodyPr/>
          <a:lstStyle>
            <a:lvl1pPr>
              <a:lnSpc>
                <a:spcPts val="2400"/>
              </a:lnSpc>
              <a:spcBef>
                <a:spcPts val="1200"/>
              </a:spcBef>
              <a:spcAft>
                <a:spcPts val="1200"/>
              </a:spcAft>
              <a:defRPr sz="1800" cap="all" baseline="0">
                <a:solidFill>
                  <a:schemeClr val="tx2"/>
                </a:solidFill>
              </a:defRPr>
            </a:lvl1pPr>
            <a:lvl2pPr>
              <a:lnSpc>
                <a:spcPts val="2400"/>
              </a:lnSpc>
              <a:defRPr sz="1800" cap="all"/>
            </a:lvl2pPr>
            <a:lvl3pPr>
              <a:lnSpc>
                <a:spcPts val="2400"/>
              </a:lnSpc>
              <a:defRPr sz="1800" cap="all"/>
            </a:lvl3pPr>
            <a:lvl4pPr>
              <a:lnSpc>
                <a:spcPts val="2400"/>
              </a:lnSpc>
              <a:defRPr sz="1800" cap="all"/>
            </a:lvl4pPr>
            <a:lvl5pPr>
              <a:lnSpc>
                <a:spcPts val="2400"/>
              </a:lnSpc>
              <a:defRPr sz="1800" cap="all"/>
            </a:lvl5pPr>
          </a:lstStyle>
          <a:p>
            <a:pPr lvl="0"/>
            <a:r>
              <a:rPr lang="en-US" dirty="0" smtClean="0"/>
              <a:t>Click to edit Master text styles </a:t>
            </a:r>
          </a:p>
        </p:txBody>
      </p:sp>
    </p:spTree>
    <p:extLst>
      <p:ext uri="{BB962C8B-B14F-4D97-AF65-F5344CB8AC3E}">
        <p14:creationId xmlns:p14="http://schemas.microsoft.com/office/powerpoint/2010/main" val="886394392"/>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hank you_Orang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12" name="Text Placeholder 7"/>
          <p:cNvSpPr>
            <a:spLocks noGrp="1"/>
          </p:cNvSpPr>
          <p:nvPr>
            <p:ph type="body" sz="quarter" idx="15" hasCustomPrompt="1"/>
          </p:nvPr>
        </p:nvSpPr>
        <p:spPr>
          <a:xfrm>
            <a:off x="712800" y="3000779"/>
            <a:ext cx="3716976"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Thank you</a:t>
            </a:r>
            <a:endParaRPr lang="en-AU" dirty="0"/>
          </a:p>
        </p:txBody>
      </p:sp>
      <p:sp>
        <p:nvSpPr>
          <p:cNvPr id="5" name="Text Placeholder 4"/>
          <p:cNvSpPr>
            <a:spLocks noGrp="1"/>
          </p:cNvSpPr>
          <p:nvPr>
            <p:ph type="body" sz="quarter" idx="16" hasCustomPrompt="1"/>
          </p:nvPr>
        </p:nvSpPr>
        <p:spPr>
          <a:xfrm>
            <a:off x="712800" y="4051397"/>
            <a:ext cx="4625079" cy="1223602"/>
          </a:xfrm>
        </p:spPr>
        <p:txBody>
          <a:bodyPr/>
          <a:lstStyle>
            <a:lvl1pPr>
              <a:lnSpc>
                <a:spcPts val="2400"/>
              </a:lnSpc>
              <a:spcBef>
                <a:spcPts val="1200"/>
              </a:spcBef>
              <a:spcAft>
                <a:spcPts val="1200"/>
              </a:spcAft>
              <a:defRPr sz="1800" cap="all" baseline="0">
                <a:solidFill>
                  <a:schemeClr val="tx2"/>
                </a:solidFill>
              </a:defRPr>
            </a:lvl1pPr>
            <a:lvl2pPr>
              <a:lnSpc>
                <a:spcPts val="2400"/>
              </a:lnSpc>
              <a:defRPr sz="1800" cap="all"/>
            </a:lvl2pPr>
            <a:lvl3pPr>
              <a:lnSpc>
                <a:spcPts val="2400"/>
              </a:lnSpc>
              <a:defRPr sz="1800" cap="all"/>
            </a:lvl3pPr>
            <a:lvl4pPr>
              <a:lnSpc>
                <a:spcPts val="2400"/>
              </a:lnSpc>
              <a:defRPr sz="1800" cap="all"/>
            </a:lvl4pPr>
            <a:lvl5pPr>
              <a:lnSpc>
                <a:spcPts val="2400"/>
              </a:lnSpc>
              <a:defRPr sz="1800" cap="all"/>
            </a:lvl5pPr>
          </a:lstStyle>
          <a:p>
            <a:pPr lvl="0"/>
            <a:r>
              <a:rPr lang="en-US" dirty="0" smtClean="0"/>
              <a:t>Click to edit Master text styles </a:t>
            </a:r>
          </a:p>
        </p:txBody>
      </p:sp>
    </p:spTree>
    <p:extLst>
      <p:ext uri="{BB962C8B-B14F-4D97-AF65-F5344CB8AC3E}">
        <p14:creationId xmlns:p14="http://schemas.microsoft.com/office/powerpoint/2010/main" val="208987419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hank you_Green">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12" name="Text Placeholder 7"/>
          <p:cNvSpPr>
            <a:spLocks noGrp="1"/>
          </p:cNvSpPr>
          <p:nvPr>
            <p:ph type="body" sz="quarter" idx="15" hasCustomPrompt="1"/>
          </p:nvPr>
        </p:nvSpPr>
        <p:spPr>
          <a:xfrm>
            <a:off x="712800" y="3000779"/>
            <a:ext cx="3716976"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Thank you</a:t>
            </a:r>
            <a:endParaRPr lang="en-AU" dirty="0"/>
          </a:p>
        </p:txBody>
      </p:sp>
      <p:sp>
        <p:nvSpPr>
          <p:cNvPr id="5" name="Text Placeholder 4"/>
          <p:cNvSpPr>
            <a:spLocks noGrp="1"/>
          </p:cNvSpPr>
          <p:nvPr>
            <p:ph type="body" sz="quarter" idx="16" hasCustomPrompt="1"/>
          </p:nvPr>
        </p:nvSpPr>
        <p:spPr>
          <a:xfrm>
            <a:off x="712800" y="4051397"/>
            <a:ext cx="4625079" cy="1223602"/>
          </a:xfrm>
        </p:spPr>
        <p:txBody>
          <a:bodyPr/>
          <a:lstStyle>
            <a:lvl1pPr>
              <a:lnSpc>
                <a:spcPts val="2400"/>
              </a:lnSpc>
              <a:spcBef>
                <a:spcPts val="1200"/>
              </a:spcBef>
              <a:spcAft>
                <a:spcPts val="1200"/>
              </a:spcAft>
              <a:defRPr sz="1800" cap="all" baseline="0">
                <a:solidFill>
                  <a:schemeClr val="tx2"/>
                </a:solidFill>
              </a:defRPr>
            </a:lvl1pPr>
            <a:lvl2pPr>
              <a:lnSpc>
                <a:spcPts val="2400"/>
              </a:lnSpc>
              <a:defRPr sz="1800" cap="all"/>
            </a:lvl2pPr>
            <a:lvl3pPr>
              <a:lnSpc>
                <a:spcPts val="2400"/>
              </a:lnSpc>
              <a:defRPr sz="1800" cap="all"/>
            </a:lvl3pPr>
            <a:lvl4pPr>
              <a:lnSpc>
                <a:spcPts val="2400"/>
              </a:lnSpc>
              <a:defRPr sz="1800" cap="all"/>
            </a:lvl4pPr>
            <a:lvl5pPr>
              <a:lnSpc>
                <a:spcPts val="2400"/>
              </a:lnSpc>
              <a:defRPr sz="1800" cap="all"/>
            </a:lvl5pPr>
          </a:lstStyle>
          <a:p>
            <a:pPr lvl="0"/>
            <a:r>
              <a:rPr lang="en-US" dirty="0" smtClean="0"/>
              <a:t>Click to edit Master text styles </a:t>
            </a:r>
          </a:p>
        </p:txBody>
      </p:sp>
    </p:spTree>
    <p:extLst>
      <p:ext uri="{BB962C8B-B14F-4D97-AF65-F5344CB8AC3E}">
        <p14:creationId xmlns:p14="http://schemas.microsoft.com/office/powerpoint/2010/main" val="3817747391"/>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hank you_Pi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12" name="Text Placeholder 7"/>
          <p:cNvSpPr>
            <a:spLocks noGrp="1"/>
          </p:cNvSpPr>
          <p:nvPr>
            <p:ph type="body" sz="quarter" idx="15" hasCustomPrompt="1"/>
          </p:nvPr>
        </p:nvSpPr>
        <p:spPr>
          <a:xfrm>
            <a:off x="712800" y="3000779"/>
            <a:ext cx="3716976"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Thank you</a:t>
            </a:r>
            <a:endParaRPr lang="en-AU" dirty="0"/>
          </a:p>
        </p:txBody>
      </p:sp>
      <p:sp>
        <p:nvSpPr>
          <p:cNvPr id="5" name="Text Placeholder 4"/>
          <p:cNvSpPr>
            <a:spLocks noGrp="1"/>
          </p:cNvSpPr>
          <p:nvPr>
            <p:ph type="body" sz="quarter" idx="16" hasCustomPrompt="1"/>
          </p:nvPr>
        </p:nvSpPr>
        <p:spPr>
          <a:xfrm>
            <a:off x="712800" y="4051397"/>
            <a:ext cx="4625079" cy="1223602"/>
          </a:xfrm>
        </p:spPr>
        <p:txBody>
          <a:bodyPr/>
          <a:lstStyle>
            <a:lvl1pPr>
              <a:lnSpc>
                <a:spcPts val="2400"/>
              </a:lnSpc>
              <a:spcBef>
                <a:spcPts val="1200"/>
              </a:spcBef>
              <a:spcAft>
                <a:spcPts val="1200"/>
              </a:spcAft>
              <a:defRPr sz="1800" cap="all" baseline="0">
                <a:solidFill>
                  <a:schemeClr val="tx2"/>
                </a:solidFill>
              </a:defRPr>
            </a:lvl1pPr>
            <a:lvl2pPr>
              <a:lnSpc>
                <a:spcPts val="2400"/>
              </a:lnSpc>
              <a:defRPr sz="1800" cap="all"/>
            </a:lvl2pPr>
            <a:lvl3pPr>
              <a:lnSpc>
                <a:spcPts val="2400"/>
              </a:lnSpc>
              <a:defRPr sz="1800" cap="all"/>
            </a:lvl3pPr>
            <a:lvl4pPr>
              <a:lnSpc>
                <a:spcPts val="2400"/>
              </a:lnSpc>
              <a:defRPr sz="1800" cap="all"/>
            </a:lvl4pPr>
            <a:lvl5pPr>
              <a:lnSpc>
                <a:spcPts val="2400"/>
              </a:lnSpc>
              <a:defRPr sz="1800" cap="all"/>
            </a:lvl5pPr>
          </a:lstStyle>
          <a:p>
            <a:pPr lvl="0"/>
            <a:r>
              <a:rPr lang="en-US" dirty="0" smtClean="0"/>
              <a:t>Click to edit Master text styles </a:t>
            </a:r>
          </a:p>
        </p:txBody>
      </p:sp>
    </p:spTree>
    <p:extLst>
      <p:ext uri="{BB962C8B-B14F-4D97-AF65-F5344CB8AC3E}">
        <p14:creationId xmlns:p14="http://schemas.microsoft.com/office/powerpoint/2010/main" val="940640360"/>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7687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_Pi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4" y="794"/>
            <a:ext cx="9144000" cy="6858000"/>
          </a:xfrm>
          <a:prstGeom prst="rect">
            <a:avLst/>
          </a:prstGeom>
        </p:spPr>
      </p:pic>
      <p:sp>
        <p:nvSpPr>
          <p:cNvPr id="16" name="Date Placeholder 15"/>
          <p:cNvSpPr>
            <a:spLocks noGrp="1"/>
          </p:cNvSpPr>
          <p:nvPr>
            <p:ph type="dt" sz="half" idx="13"/>
          </p:nvPr>
        </p:nvSpPr>
        <p:spPr>
          <a:xfrm>
            <a:off x="712800" y="3086688"/>
            <a:ext cx="2824879" cy="216050"/>
          </a:xfrm>
        </p:spPr>
        <p:txBody>
          <a:bodyPr/>
          <a:lstStyle>
            <a:lvl1pPr>
              <a:lnSpc>
                <a:spcPts val="2000"/>
              </a:lnSpc>
              <a:defRPr sz="1750" cap="all" baseline="0">
                <a:solidFill>
                  <a:schemeClr val="tx2"/>
                </a:solidFill>
              </a:defRPr>
            </a:lvl1pPr>
          </a:lstStyle>
          <a:p>
            <a:r>
              <a:rPr lang="en-US" smtClean="0"/>
              <a:t>XX MONTH 2016</a:t>
            </a:r>
            <a:endParaRPr lang="en-AU" dirty="0"/>
          </a:p>
        </p:txBody>
      </p:sp>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192974" y="5041507"/>
            <a:ext cx="2356109" cy="1222250"/>
          </a:xfrm>
          <a:prstGeom prst="rect">
            <a:avLst/>
          </a:prstGeom>
        </p:spPr>
      </p:pic>
      <p:sp>
        <p:nvSpPr>
          <p:cNvPr id="8" name="Text Placeholder 7"/>
          <p:cNvSpPr>
            <a:spLocks noGrp="1"/>
          </p:cNvSpPr>
          <p:nvPr>
            <p:ph type="body" sz="quarter" idx="14" hasCustomPrompt="1"/>
          </p:nvPr>
        </p:nvSpPr>
        <p:spPr>
          <a:xfrm>
            <a:off x="712799" y="1098804"/>
            <a:ext cx="4602317"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INTRODUCTION</a:t>
            </a:r>
            <a:endParaRPr lang="en-AU" dirty="0"/>
          </a:p>
        </p:txBody>
      </p:sp>
      <p:sp>
        <p:nvSpPr>
          <p:cNvPr id="12" name="Text Placeholder 7"/>
          <p:cNvSpPr>
            <a:spLocks noGrp="1"/>
          </p:cNvSpPr>
          <p:nvPr>
            <p:ph type="body" sz="quarter" idx="15" hasCustomPrompt="1"/>
          </p:nvPr>
        </p:nvSpPr>
        <p:spPr>
          <a:xfrm>
            <a:off x="712800" y="1999569"/>
            <a:ext cx="2173329" cy="842527"/>
          </a:xfrm>
          <a:prstGeom prst="roundRect">
            <a:avLst>
              <a:gd name="adj" fmla="val 15662"/>
            </a:avLst>
          </a:prstGeom>
          <a:solidFill>
            <a:schemeClr val="tx1">
              <a:alpha val="80000"/>
            </a:schemeClr>
          </a:solidFill>
          <a:ln>
            <a:noFill/>
          </a:ln>
        </p:spPr>
        <p:txBody>
          <a:bodyPr wrap="none" lIns="234000" tIns="75600" rIns="540000" bIns="75600" anchor="ctr" anchorCtr="0">
            <a:spAutoFit/>
          </a:bodyPr>
          <a:lstStyle>
            <a:lvl1pPr>
              <a:lnSpc>
                <a:spcPts val="4800"/>
              </a:lnSpc>
              <a:spcAft>
                <a:spcPts val="0"/>
              </a:spcAft>
              <a:defRPr sz="4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TITLE</a:t>
            </a:r>
            <a:endParaRPr lang="en-AU" dirty="0"/>
          </a:p>
        </p:txBody>
      </p:sp>
    </p:spTree>
    <p:extLst>
      <p:ext uri="{BB962C8B-B14F-4D97-AF65-F5344CB8AC3E}">
        <p14:creationId xmlns:p14="http://schemas.microsoft.com/office/powerpoint/2010/main" val="73493580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diver_Blu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94" y="794"/>
            <a:ext cx="4292910"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394679"/>
            <a:ext cx="3822838" cy="2950441"/>
          </a:xfrm>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baseline="0"/>
            </a:lvl5pPr>
            <a:lvl6pPr>
              <a:spcAft>
                <a:spcPts val="0"/>
              </a:spcAft>
              <a:defRPr/>
            </a:lvl6pPr>
            <a:lvl7pPr>
              <a:spcAft>
                <a:spcPts val="0"/>
              </a:spcAft>
              <a:defRPr/>
            </a:lvl7pPr>
            <a:lvl8pPr>
              <a:spcAft>
                <a:spcPts val="0"/>
              </a:spcAft>
              <a:defRPr/>
            </a:lvl8pPr>
            <a:lvl9pPr>
              <a:spcAft>
                <a:spcPts val="0"/>
              </a:spcAft>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p>
            <a:fld id="{CE1B70CE-F4BC-4B6F-A663-B479B5E51611}" type="slidenum">
              <a:rPr lang="en-AU" noProof="0" smtClean="0"/>
              <a:pPr/>
              <a:t>‹#›</a:t>
            </a:fld>
            <a:endParaRPr lang="en-AU" noProof="0"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bg2"/>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4" hasCustomPrompt="1"/>
          </p:nvPr>
        </p:nvSpPr>
        <p:spPr>
          <a:xfrm>
            <a:off x="466188" y="1616424"/>
            <a:ext cx="2969485" cy="605292"/>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Two word</a:t>
            </a:r>
            <a:endParaRPr lang="en-AU" dirty="0"/>
          </a:p>
        </p:txBody>
      </p:sp>
      <p:sp>
        <p:nvSpPr>
          <p:cNvPr id="11" name="Text Placeholder 7"/>
          <p:cNvSpPr>
            <a:spLocks noGrp="1"/>
          </p:cNvSpPr>
          <p:nvPr>
            <p:ph type="body" sz="quarter" idx="15" hasCustomPrompt="1"/>
          </p:nvPr>
        </p:nvSpPr>
        <p:spPr>
          <a:xfrm>
            <a:off x="466188" y="2273328"/>
            <a:ext cx="3522760" cy="600265"/>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Section title</a:t>
            </a:r>
            <a:endParaRPr lang="en-AU" dirty="0"/>
          </a:p>
        </p:txBody>
      </p:sp>
    </p:spTree>
    <p:extLst>
      <p:ext uri="{BB962C8B-B14F-4D97-AF65-F5344CB8AC3E}">
        <p14:creationId xmlns:p14="http://schemas.microsoft.com/office/powerpoint/2010/main" val="240661309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diver_Orange">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94" y="794"/>
            <a:ext cx="4322728"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394679"/>
            <a:ext cx="3822838" cy="2950441"/>
          </a:xfrm>
        </p:spPr>
        <p:txBody>
          <a:bodyPr/>
          <a:lstStyle>
            <a:lvl1pPr>
              <a:spcAft>
                <a:spcPts val="0"/>
              </a:spcAft>
              <a:defRPr/>
            </a:lvl1pPr>
            <a:lvl2pPr>
              <a:spcAft>
                <a:spcPts val="0"/>
              </a:spcAft>
              <a:buClr>
                <a:schemeClr val="accent3"/>
              </a:buClr>
              <a:defRPr/>
            </a:lvl2pPr>
            <a:lvl3pPr>
              <a:spcAft>
                <a:spcPts val="0"/>
              </a:spcAft>
              <a:buClr>
                <a:schemeClr val="accent3"/>
              </a:buClr>
              <a:defRPr/>
            </a:lvl3pPr>
            <a:lvl4pPr>
              <a:spcAft>
                <a:spcPts val="0"/>
              </a:spcAft>
              <a:buClr>
                <a:schemeClr val="accent3"/>
              </a:buClr>
              <a:defRPr/>
            </a:lvl4pPr>
            <a:lvl5pPr>
              <a:spcAft>
                <a:spcPts val="0"/>
              </a:spcAft>
              <a:buClr>
                <a:schemeClr val="accent3"/>
              </a:buClr>
              <a:defRPr baseline="0"/>
            </a:lvl5pPr>
            <a:lvl6pPr>
              <a:spcAft>
                <a:spcPts val="0"/>
              </a:spcAft>
              <a:buClr>
                <a:schemeClr val="accent3"/>
              </a:buClr>
              <a:defRPr/>
            </a:lvl6pPr>
            <a:lvl7pPr>
              <a:spcAft>
                <a:spcPts val="0"/>
              </a:spcAft>
              <a:buClr>
                <a:schemeClr val="accent3"/>
              </a:buClr>
              <a:defRPr/>
            </a:lvl7pPr>
            <a:lvl8pPr>
              <a:spcAft>
                <a:spcPts val="0"/>
              </a:spcAft>
              <a:buClr>
                <a:schemeClr val="accent3"/>
              </a:buClr>
              <a:defRPr/>
            </a:lvl8pPr>
            <a:lvl9pPr>
              <a:spcAft>
                <a:spcPts val="0"/>
              </a:spcAft>
              <a:buClr>
                <a:schemeClr val="accent3"/>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3"/>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3"/>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4" hasCustomPrompt="1"/>
          </p:nvPr>
        </p:nvSpPr>
        <p:spPr>
          <a:xfrm>
            <a:off x="466188" y="1616424"/>
            <a:ext cx="2969485" cy="605292"/>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Two word</a:t>
            </a:r>
            <a:endParaRPr lang="en-AU" dirty="0"/>
          </a:p>
        </p:txBody>
      </p:sp>
      <p:sp>
        <p:nvSpPr>
          <p:cNvPr id="11" name="Text Placeholder 7"/>
          <p:cNvSpPr>
            <a:spLocks noGrp="1"/>
          </p:cNvSpPr>
          <p:nvPr>
            <p:ph type="body" sz="quarter" idx="15" hasCustomPrompt="1"/>
          </p:nvPr>
        </p:nvSpPr>
        <p:spPr>
          <a:xfrm>
            <a:off x="466188" y="2273328"/>
            <a:ext cx="3522760" cy="600265"/>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Section title</a:t>
            </a:r>
            <a:endParaRPr lang="en-AU" dirty="0"/>
          </a:p>
        </p:txBody>
      </p:sp>
    </p:spTree>
    <p:extLst>
      <p:ext uri="{BB962C8B-B14F-4D97-AF65-F5344CB8AC3E}">
        <p14:creationId xmlns:p14="http://schemas.microsoft.com/office/powerpoint/2010/main" val="206078684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diver_Green">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94" y="794"/>
            <a:ext cx="4332667"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394679"/>
            <a:ext cx="3822838" cy="2950441"/>
          </a:xfrm>
        </p:spPr>
        <p:txBody>
          <a:bodyPr/>
          <a:lstStyle>
            <a:lvl1pPr>
              <a:spcAft>
                <a:spcPts val="0"/>
              </a:spcAft>
              <a:defRPr/>
            </a:lvl1pPr>
            <a:lvl2pPr>
              <a:spcAft>
                <a:spcPts val="0"/>
              </a:spcAft>
              <a:buClr>
                <a:schemeClr val="accent2"/>
              </a:buClr>
              <a:defRPr/>
            </a:lvl2pPr>
            <a:lvl3pPr>
              <a:spcAft>
                <a:spcPts val="0"/>
              </a:spcAft>
              <a:buClr>
                <a:schemeClr val="accent2"/>
              </a:buClr>
              <a:defRPr/>
            </a:lvl3pPr>
            <a:lvl4pPr>
              <a:spcAft>
                <a:spcPts val="0"/>
              </a:spcAft>
              <a:buClr>
                <a:schemeClr val="accent2"/>
              </a:buClr>
              <a:defRPr/>
            </a:lvl4pPr>
            <a:lvl5pPr>
              <a:spcAft>
                <a:spcPts val="0"/>
              </a:spcAft>
              <a:buClr>
                <a:schemeClr val="accent2"/>
              </a:buClr>
              <a:defRPr baseline="0"/>
            </a:lvl5pPr>
            <a:lvl6pPr>
              <a:spcAft>
                <a:spcPts val="0"/>
              </a:spcAft>
              <a:buClr>
                <a:schemeClr val="accent2"/>
              </a:buClr>
              <a:defRPr/>
            </a:lvl6pPr>
            <a:lvl7pPr>
              <a:spcAft>
                <a:spcPts val="0"/>
              </a:spcAft>
              <a:buClr>
                <a:schemeClr val="accent2"/>
              </a:buClr>
              <a:defRPr/>
            </a:lvl7pPr>
            <a:lvl8pPr>
              <a:spcAft>
                <a:spcPts val="0"/>
              </a:spcAft>
              <a:buClr>
                <a:schemeClr val="accent2"/>
              </a:buClr>
              <a:defRPr/>
            </a:lvl8pPr>
            <a:lvl9pPr>
              <a:spcAft>
                <a:spcPts val="0"/>
              </a:spcAft>
              <a:buClr>
                <a:schemeClr val="accent2"/>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2"/>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2"/>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4" hasCustomPrompt="1"/>
          </p:nvPr>
        </p:nvSpPr>
        <p:spPr>
          <a:xfrm>
            <a:off x="466188" y="1616424"/>
            <a:ext cx="2969485" cy="605292"/>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Two word</a:t>
            </a:r>
            <a:endParaRPr lang="en-AU" dirty="0"/>
          </a:p>
        </p:txBody>
      </p:sp>
      <p:sp>
        <p:nvSpPr>
          <p:cNvPr id="11" name="Text Placeholder 7"/>
          <p:cNvSpPr>
            <a:spLocks noGrp="1"/>
          </p:cNvSpPr>
          <p:nvPr>
            <p:ph type="body" sz="quarter" idx="15" hasCustomPrompt="1"/>
          </p:nvPr>
        </p:nvSpPr>
        <p:spPr>
          <a:xfrm>
            <a:off x="466188" y="2273328"/>
            <a:ext cx="3522760" cy="600265"/>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Section title</a:t>
            </a:r>
            <a:endParaRPr lang="en-AU" dirty="0"/>
          </a:p>
        </p:txBody>
      </p:sp>
    </p:spTree>
    <p:extLst>
      <p:ext uri="{BB962C8B-B14F-4D97-AF65-F5344CB8AC3E}">
        <p14:creationId xmlns:p14="http://schemas.microsoft.com/office/powerpoint/2010/main" val="12509265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diver_Pink">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794" y="794"/>
            <a:ext cx="4372423" cy="6858000"/>
          </a:xfrm>
          <a:prstGeom prst="rect">
            <a:avLst/>
          </a:prstGeom>
        </p:spPr>
      </p:pic>
      <p:sp>
        <p:nvSpPr>
          <p:cNvPr id="2" name="Title 1"/>
          <p:cNvSpPr>
            <a:spLocks noGrp="1"/>
          </p:cNvSpPr>
          <p:nvPr>
            <p:ph type="title" hasCustomPrompt="1"/>
          </p:nvPr>
        </p:nvSpPr>
        <p:spPr>
          <a:xfrm>
            <a:off x="4635362" y="774499"/>
            <a:ext cx="3822838" cy="764790"/>
          </a:xfrm>
        </p:spPr>
        <p:txBody>
          <a:bodyPr/>
          <a:lstStyle>
            <a:lvl1pPr>
              <a:lnSpc>
                <a:spcPct val="100000"/>
              </a:lnSpc>
              <a:defRPr/>
            </a:lvl1pPr>
          </a:lstStyle>
          <a:p>
            <a:r>
              <a:rPr lang="en-AU" noProof="0" dirty="0" smtClean="0"/>
              <a:t>Click to edit title style</a:t>
            </a:r>
            <a:endParaRPr lang="en-AU" noProof="0" dirty="0"/>
          </a:p>
        </p:txBody>
      </p:sp>
      <p:sp>
        <p:nvSpPr>
          <p:cNvPr id="3" name="Content Placeholder 2"/>
          <p:cNvSpPr>
            <a:spLocks noGrp="1"/>
          </p:cNvSpPr>
          <p:nvPr>
            <p:ph idx="1" hasCustomPrompt="1"/>
          </p:nvPr>
        </p:nvSpPr>
        <p:spPr>
          <a:xfrm>
            <a:off x="4635362" y="2394679"/>
            <a:ext cx="3822838" cy="2950441"/>
          </a:xfrm>
        </p:spPr>
        <p:txBody>
          <a:bodyPr/>
          <a:lstStyle>
            <a:lvl1pPr>
              <a:spcAft>
                <a:spcPts val="0"/>
              </a:spcAft>
              <a:defRPr/>
            </a:lvl1pPr>
            <a:lvl2pPr>
              <a:spcAft>
                <a:spcPts val="0"/>
              </a:spcAft>
              <a:buClr>
                <a:schemeClr val="accent4"/>
              </a:buClr>
              <a:defRPr/>
            </a:lvl2pPr>
            <a:lvl3pPr>
              <a:spcAft>
                <a:spcPts val="0"/>
              </a:spcAft>
              <a:buClr>
                <a:schemeClr val="accent4"/>
              </a:buClr>
              <a:defRPr/>
            </a:lvl3pPr>
            <a:lvl4pPr>
              <a:spcAft>
                <a:spcPts val="0"/>
              </a:spcAft>
              <a:buClr>
                <a:schemeClr val="accent4"/>
              </a:buClr>
              <a:defRPr/>
            </a:lvl4pPr>
            <a:lvl5pPr>
              <a:spcAft>
                <a:spcPts val="0"/>
              </a:spcAft>
              <a:buClr>
                <a:schemeClr val="accent4"/>
              </a:buClr>
              <a:defRPr baseline="0"/>
            </a:lvl5pPr>
            <a:lvl6pPr>
              <a:spcAft>
                <a:spcPts val="0"/>
              </a:spcAft>
              <a:buClr>
                <a:schemeClr val="accent4"/>
              </a:buClr>
              <a:defRPr/>
            </a:lvl6pPr>
            <a:lvl7pPr>
              <a:spcAft>
                <a:spcPts val="0"/>
              </a:spcAft>
              <a:buClr>
                <a:schemeClr val="accent4"/>
              </a:buClr>
              <a:defRPr/>
            </a:lvl7pPr>
            <a:lvl8pPr>
              <a:spcAft>
                <a:spcPts val="0"/>
              </a:spcAft>
              <a:buClr>
                <a:schemeClr val="accent4"/>
              </a:buClr>
              <a:defRPr/>
            </a:lvl8pPr>
            <a:lvl9pPr>
              <a:spcAft>
                <a:spcPts val="0"/>
              </a:spcAft>
              <a:buClr>
                <a:schemeClr val="accent4"/>
              </a:buClr>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a:xfrm>
            <a:off x="5670000" y="6382800"/>
            <a:ext cx="2153590" cy="216050"/>
          </a:xfrm>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a:xfrm>
            <a:off x="7948169" y="6382800"/>
            <a:ext cx="476009" cy="216050"/>
          </a:xfrm>
        </p:spPr>
        <p:txBody>
          <a:bodyPr/>
          <a:lstStyle>
            <a:lvl1pPr>
              <a:defRPr>
                <a:solidFill>
                  <a:schemeClr val="accent4"/>
                </a:solidFill>
              </a:defRPr>
            </a:lvl1pPr>
          </a:lstStyle>
          <a:p>
            <a:fld id="{CE1B70CE-F4BC-4B6F-A663-B479B5E51611}" type="slidenum">
              <a:rPr lang="en-AU" smtClean="0"/>
              <a:pPr/>
              <a:t>‹#›</a:t>
            </a:fld>
            <a:endParaRPr lang="en-AU" dirty="0"/>
          </a:p>
        </p:txBody>
      </p:sp>
      <p:sp>
        <p:nvSpPr>
          <p:cNvPr id="5" name="Text Placeholder 4"/>
          <p:cNvSpPr>
            <a:spLocks noGrp="1"/>
          </p:cNvSpPr>
          <p:nvPr>
            <p:ph type="body" sz="quarter" idx="13"/>
          </p:nvPr>
        </p:nvSpPr>
        <p:spPr>
          <a:xfrm>
            <a:off x="4636702" y="1657666"/>
            <a:ext cx="3822024" cy="647004"/>
          </a:xfrm>
        </p:spPr>
        <p:txBody>
          <a:bodyPr/>
          <a:lstStyle>
            <a:lvl1pPr>
              <a:lnSpc>
                <a:spcPct val="100000"/>
              </a:lnSpc>
              <a:spcAft>
                <a:spcPts val="0"/>
              </a:spcAft>
              <a:defRPr sz="1400">
                <a:solidFill>
                  <a:schemeClr val="accent4"/>
                </a:solidFill>
              </a:defRPr>
            </a:lvl1pPr>
          </a:lstStyle>
          <a:p>
            <a:pPr lvl="0"/>
            <a:r>
              <a:rPr lang="en-US" smtClean="0"/>
              <a:t>Click to edit Master text styles</a:t>
            </a:r>
          </a:p>
        </p:txBody>
      </p:sp>
      <p:sp>
        <p:nvSpPr>
          <p:cNvPr id="7" name="TextBox 6"/>
          <p:cNvSpPr txBox="1"/>
          <p:nvPr userDrawn="1"/>
        </p:nvSpPr>
        <p:spPr>
          <a:xfrm>
            <a:off x="4636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8" name="Straight Connector 7"/>
          <p:cNvCxnSpPr/>
          <p:nvPr userDrawn="1"/>
        </p:nvCxnSpPr>
        <p:spPr>
          <a:xfrm>
            <a:off x="4636800" y="6130094"/>
            <a:ext cx="3823200" cy="0"/>
          </a:xfrm>
          <a:prstGeom prst="line">
            <a:avLst/>
          </a:prstGeom>
          <a:ln w="9525">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 Placeholder 7"/>
          <p:cNvSpPr>
            <a:spLocks noGrp="1"/>
          </p:cNvSpPr>
          <p:nvPr>
            <p:ph type="body" sz="quarter" idx="14" hasCustomPrompt="1"/>
          </p:nvPr>
        </p:nvSpPr>
        <p:spPr>
          <a:xfrm>
            <a:off x="466188" y="1616424"/>
            <a:ext cx="2969485" cy="605292"/>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Two word</a:t>
            </a:r>
            <a:endParaRPr lang="en-AU" dirty="0"/>
          </a:p>
        </p:txBody>
      </p:sp>
      <p:sp>
        <p:nvSpPr>
          <p:cNvPr id="11" name="Text Placeholder 7"/>
          <p:cNvSpPr>
            <a:spLocks noGrp="1"/>
          </p:cNvSpPr>
          <p:nvPr>
            <p:ph type="body" sz="quarter" idx="15" hasCustomPrompt="1"/>
          </p:nvPr>
        </p:nvSpPr>
        <p:spPr>
          <a:xfrm>
            <a:off x="466188" y="2273328"/>
            <a:ext cx="3522760" cy="600265"/>
          </a:xfrm>
          <a:prstGeom prst="roundRect">
            <a:avLst>
              <a:gd name="adj" fmla="val 23820"/>
            </a:avLst>
          </a:prstGeom>
          <a:solidFill>
            <a:schemeClr val="tx1">
              <a:alpha val="80000"/>
            </a:schemeClr>
          </a:solidFill>
          <a:ln>
            <a:noFill/>
          </a:ln>
        </p:spPr>
        <p:txBody>
          <a:bodyPr wrap="none" lIns="144000" tIns="28800" rIns="612000" bIns="28800" anchor="ctr" anchorCtr="0">
            <a:spAutoFit/>
          </a:bodyPr>
          <a:lstStyle>
            <a:lvl1pPr>
              <a:lnSpc>
                <a:spcPts val="3600"/>
              </a:lnSpc>
              <a:spcAft>
                <a:spcPts val="0"/>
              </a:spcAft>
              <a:defRPr sz="3000" cap="all" spc="-100" baseline="0">
                <a:solidFill>
                  <a:schemeClr val="bg1"/>
                </a:solidFill>
              </a:defRPr>
            </a:lvl1pPr>
            <a:lvl2pPr marL="0" indent="0">
              <a:lnSpc>
                <a:spcPts val="4800"/>
              </a:lnSpc>
              <a:spcAft>
                <a:spcPts val="0"/>
              </a:spcAft>
              <a:buNone/>
              <a:defRPr sz="4000" cap="all"/>
            </a:lvl2pPr>
            <a:lvl3pPr marL="0" indent="0">
              <a:lnSpc>
                <a:spcPts val="4800"/>
              </a:lnSpc>
              <a:spcAft>
                <a:spcPts val="0"/>
              </a:spcAft>
              <a:buNone/>
              <a:defRPr sz="4000" cap="all"/>
            </a:lvl3pPr>
            <a:lvl4pPr marL="0" indent="0">
              <a:lnSpc>
                <a:spcPts val="4800"/>
              </a:lnSpc>
              <a:spcAft>
                <a:spcPts val="0"/>
              </a:spcAft>
              <a:buNone/>
              <a:defRPr sz="4000" cap="all"/>
            </a:lvl4pPr>
            <a:lvl5pPr marL="0" indent="0">
              <a:lnSpc>
                <a:spcPts val="4800"/>
              </a:lnSpc>
              <a:spcAft>
                <a:spcPts val="0"/>
              </a:spcAft>
              <a:buNone/>
              <a:defRPr sz="4000" cap="all"/>
            </a:lvl5pPr>
          </a:lstStyle>
          <a:p>
            <a:pPr lvl="0"/>
            <a:r>
              <a:rPr lang="en-US" dirty="0" smtClean="0"/>
              <a:t>Section title</a:t>
            </a:r>
            <a:endParaRPr lang="en-AU" dirty="0"/>
          </a:p>
        </p:txBody>
      </p:sp>
    </p:spTree>
    <p:extLst>
      <p:ext uri="{BB962C8B-B14F-4D97-AF65-F5344CB8AC3E}">
        <p14:creationId xmlns:p14="http://schemas.microsoft.com/office/powerpoint/2010/main" val="76360468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_Blue">
    <p:spTree>
      <p:nvGrpSpPr>
        <p:cNvPr id="1" name=""/>
        <p:cNvGrpSpPr/>
        <p:nvPr/>
      </p:nvGrpSpPr>
      <p:grpSpPr>
        <a:xfrm>
          <a:off x="0" y="0"/>
          <a:ext cx="0" cy="0"/>
          <a:chOff x="0" y="0"/>
          <a:chExt cx="0" cy="0"/>
        </a:xfrm>
      </p:grpSpPr>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l="10835" t="10933"/>
          <a:stretch/>
        </p:blipFill>
        <p:spPr>
          <a:xfrm flipH="1">
            <a:off x="5943600" y="0"/>
            <a:ext cx="3209648" cy="4810574"/>
          </a:xfrm>
          <a:prstGeom prst="rect">
            <a:avLst/>
          </a:prstGeom>
        </p:spPr>
      </p:pic>
      <p:sp>
        <p:nvSpPr>
          <p:cNvPr id="2" name="Title 1"/>
          <p:cNvSpPr>
            <a:spLocks noGrp="1"/>
          </p:cNvSpPr>
          <p:nvPr>
            <p:ph type="title"/>
          </p:nvPr>
        </p:nvSpPr>
        <p:spPr/>
        <p:txBody>
          <a:bodyPr/>
          <a:lstStyle>
            <a:lvl1pPr>
              <a:lnSpc>
                <a:spcPct val="100000"/>
              </a:lnSpc>
              <a:defRPr/>
            </a:lvl1pPr>
          </a:lstStyle>
          <a:p>
            <a:r>
              <a:rPr lang="en-US" noProof="0" smtClean="0"/>
              <a:t>Click to edit Master title style</a:t>
            </a:r>
            <a:endParaRPr lang="en-AU" noProof="0" dirty="0"/>
          </a:p>
        </p:txBody>
      </p:sp>
      <p:sp>
        <p:nvSpPr>
          <p:cNvPr id="3" name="Content Placeholder 2"/>
          <p:cNvSpPr>
            <a:spLocks noGrp="1"/>
          </p:cNvSpPr>
          <p:nvPr>
            <p:ph idx="1" hasCustomPrompt="1"/>
          </p:nvPr>
        </p:nvSpPr>
        <p:spPr/>
        <p:txBody>
          <a:bodyPr/>
          <a:lstStyle>
            <a:lvl1pPr>
              <a:spcAft>
                <a:spcPts val="0"/>
              </a:spcAft>
              <a:defRPr/>
            </a:lvl1pPr>
            <a:lvl2pPr>
              <a:spcAft>
                <a:spcPts val="0"/>
              </a:spcAft>
              <a:defRPr/>
            </a:lvl2pPr>
            <a:lvl3pPr>
              <a:spcAft>
                <a:spcPts val="0"/>
              </a:spcAft>
              <a:defRPr/>
            </a:lvl3pPr>
            <a:lvl4pPr>
              <a:spcAft>
                <a:spcPts val="0"/>
              </a:spcAft>
              <a:defRPr/>
            </a:lvl4pPr>
            <a:lvl5pPr>
              <a:spcAft>
                <a:spcPts val="0"/>
              </a:spcAft>
              <a:defRPr baseline="0"/>
            </a:lvl5pPr>
            <a:lvl6pPr>
              <a:spcAft>
                <a:spcPts val="0"/>
              </a:spcAft>
              <a:defRPr/>
            </a:lvl6pPr>
            <a:lvl7pPr>
              <a:spcAft>
                <a:spcPts val="0"/>
              </a:spcAft>
              <a:defRPr/>
            </a:lvl7pPr>
            <a:lvl8pPr>
              <a:spcAft>
                <a:spcPts val="0"/>
              </a:spcAft>
              <a:defRPr/>
            </a:lvl8pPr>
            <a:lvl9pPr>
              <a:spcAft>
                <a:spcPts val="0"/>
              </a:spcAft>
              <a:defRPr/>
            </a:lvl9p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14" name="Footer Placeholder 13"/>
          <p:cNvSpPr>
            <a:spLocks noGrp="1"/>
          </p:cNvSpPr>
          <p:nvPr>
            <p:ph type="ftr" sz="quarter" idx="11"/>
          </p:nvPr>
        </p:nvSpPr>
        <p:spPr/>
        <p:txBody>
          <a:bodyPr/>
          <a:lstStyle/>
          <a:p>
            <a:r>
              <a:rPr lang="en-AU" noProof="0" smtClean="0"/>
              <a:t>Presentation title here</a:t>
            </a:r>
            <a:endParaRPr lang="en-AU" noProof="0" dirty="0"/>
          </a:p>
        </p:txBody>
      </p:sp>
      <p:sp>
        <p:nvSpPr>
          <p:cNvPr id="15" name="Slide Number Placeholder 14"/>
          <p:cNvSpPr>
            <a:spLocks noGrp="1"/>
          </p:cNvSpPr>
          <p:nvPr>
            <p:ph type="sldNum" sz="quarter" idx="12"/>
          </p:nvPr>
        </p:nvSpPr>
        <p:spPr/>
        <p:txBody>
          <a:bodyPr/>
          <a:lstStyle/>
          <a:p>
            <a:fld id="{CE1B70CE-F4BC-4B6F-A663-B479B5E51611}" type="slidenum">
              <a:rPr lang="en-AU" noProof="0" smtClean="0"/>
              <a:pPr/>
              <a:t>‹#›</a:t>
            </a:fld>
            <a:endParaRPr lang="en-AU" noProof="0" dirty="0"/>
          </a:p>
        </p:txBody>
      </p:sp>
      <p:sp>
        <p:nvSpPr>
          <p:cNvPr id="5" name="Text Placeholder 4"/>
          <p:cNvSpPr>
            <a:spLocks noGrp="1"/>
          </p:cNvSpPr>
          <p:nvPr>
            <p:ph type="body" sz="quarter" idx="13"/>
          </p:nvPr>
        </p:nvSpPr>
        <p:spPr>
          <a:xfrm>
            <a:off x="712800" y="1657665"/>
            <a:ext cx="6166800" cy="765175"/>
          </a:xfrm>
        </p:spPr>
        <p:txBody>
          <a:bodyPr/>
          <a:lstStyle>
            <a:lvl1pPr>
              <a:lnSpc>
                <a:spcPct val="100000"/>
              </a:lnSpc>
              <a:spcAft>
                <a:spcPts val="0"/>
              </a:spcAft>
              <a:defRPr sz="1400">
                <a:solidFill>
                  <a:schemeClr val="bg2"/>
                </a:solidFill>
              </a:defRPr>
            </a:lvl1pPr>
          </a:lstStyle>
          <a:p>
            <a:pPr lvl="0"/>
            <a:r>
              <a:rPr lang="en-US" smtClean="0"/>
              <a:t>Click to edit Master text styles</a:t>
            </a:r>
          </a:p>
        </p:txBody>
      </p:sp>
    </p:spTree>
    <p:extLst>
      <p:ext uri="{BB962C8B-B14F-4D97-AF65-F5344CB8AC3E}">
        <p14:creationId xmlns:p14="http://schemas.microsoft.com/office/powerpoint/2010/main" val="302005425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461" y="774499"/>
            <a:ext cx="6166800" cy="764790"/>
          </a:xfrm>
          <a:prstGeom prst="rect">
            <a:avLst/>
          </a:prstGeom>
        </p:spPr>
        <p:txBody>
          <a:bodyPr vert="horz" lIns="0" tIns="0" rIns="0" bIns="0" rtlCol="0" anchor="b">
            <a:noAutofit/>
          </a:bodyPr>
          <a:lstStyle/>
          <a:p>
            <a:r>
              <a:rPr lang="en-US" noProof="0" smtClean="0"/>
              <a:t>Click to edit Master title style</a:t>
            </a:r>
            <a:endParaRPr lang="en-AU" noProof="0" dirty="0"/>
          </a:p>
        </p:txBody>
      </p:sp>
      <p:sp>
        <p:nvSpPr>
          <p:cNvPr id="3" name="Text Placeholder 2"/>
          <p:cNvSpPr>
            <a:spLocks noGrp="1"/>
          </p:cNvSpPr>
          <p:nvPr>
            <p:ph type="body" idx="1"/>
          </p:nvPr>
        </p:nvSpPr>
        <p:spPr>
          <a:xfrm>
            <a:off x="711461" y="2954867"/>
            <a:ext cx="6166800" cy="2950441"/>
          </a:xfrm>
          <a:prstGeom prst="rect">
            <a:avLst/>
          </a:prstGeom>
        </p:spPr>
        <p:txBody>
          <a:bodyPr vert="horz" lIns="0" tIns="0" rIns="0" bIns="0" rtlCol="0">
            <a:noAutofit/>
          </a:bodyPr>
          <a:lstStyle/>
          <a:p>
            <a:pPr lvl="0"/>
            <a:r>
              <a:rPr lang="en-AU" noProof="0" dirty="0" smtClean="0"/>
              <a:t>Use the increase/decrease list level buttons to change styles</a:t>
            </a:r>
          </a:p>
          <a:p>
            <a:pPr lvl="1"/>
            <a:r>
              <a:rPr lang="en-AU" noProof="0" dirty="0" smtClean="0"/>
              <a:t>Second level</a:t>
            </a:r>
          </a:p>
          <a:p>
            <a:pPr lvl="2"/>
            <a:r>
              <a:rPr lang="en-AU" noProof="0" dirty="0" smtClean="0"/>
              <a:t>Third level</a:t>
            </a:r>
          </a:p>
          <a:p>
            <a:pPr lvl="3"/>
            <a:r>
              <a:rPr lang="en-AU" noProof="0" dirty="0" smtClean="0"/>
              <a:t>Fourth level</a:t>
            </a:r>
          </a:p>
          <a:p>
            <a:pPr lvl="4"/>
            <a:r>
              <a:rPr lang="en-AU" noProof="0" dirty="0" smtClean="0"/>
              <a:t>Fifth level</a:t>
            </a:r>
          </a:p>
          <a:p>
            <a:pPr lvl="5"/>
            <a:r>
              <a:rPr lang="en-AU" noProof="0" dirty="0" smtClean="0"/>
              <a:t>Sixth level</a:t>
            </a:r>
          </a:p>
          <a:p>
            <a:pPr lvl="6"/>
            <a:r>
              <a:rPr lang="en-AU" noProof="0" dirty="0" smtClean="0"/>
              <a:t>Seventh level</a:t>
            </a:r>
          </a:p>
          <a:p>
            <a:pPr lvl="7"/>
            <a:r>
              <a:rPr lang="en-AU" noProof="0" dirty="0" smtClean="0"/>
              <a:t>Eighth level</a:t>
            </a:r>
          </a:p>
          <a:p>
            <a:pPr lvl="8"/>
            <a:r>
              <a:rPr lang="en-AU" noProof="0" dirty="0" smtClean="0"/>
              <a:t>Ninth level</a:t>
            </a:r>
            <a:endParaRPr lang="en-AU" noProof="0" dirty="0"/>
          </a:p>
        </p:txBody>
      </p:sp>
      <p:sp>
        <p:nvSpPr>
          <p:cNvPr id="4" name="Date Placeholder 3"/>
          <p:cNvSpPr>
            <a:spLocks noGrp="1"/>
          </p:cNvSpPr>
          <p:nvPr>
            <p:ph type="dt" sz="half" idx="2"/>
          </p:nvPr>
        </p:nvSpPr>
        <p:spPr>
          <a:xfrm>
            <a:off x="7318099" y="5694127"/>
            <a:ext cx="1462437" cy="216050"/>
          </a:xfrm>
          <a:prstGeom prst="rect">
            <a:avLst/>
          </a:prstGeom>
        </p:spPr>
        <p:txBody>
          <a:bodyPr vert="horz" lIns="0" tIns="0" rIns="0" bIns="0" rtlCol="0" anchor="ctr"/>
          <a:lstStyle>
            <a:lvl1pPr algn="l">
              <a:defRPr sz="1000">
                <a:solidFill>
                  <a:schemeClr val="tx1"/>
                </a:solidFill>
                <a:latin typeface="+mn-lt"/>
                <a:cs typeface="Arial" pitchFamily="34" charset="0"/>
              </a:defRPr>
            </a:lvl1pPr>
          </a:lstStyle>
          <a:p>
            <a:r>
              <a:rPr lang="en-US" noProof="0" smtClean="0"/>
              <a:t>XX MONTH 2016</a:t>
            </a:r>
            <a:endParaRPr lang="en-AU" noProof="0" dirty="0"/>
          </a:p>
        </p:txBody>
      </p:sp>
      <p:sp>
        <p:nvSpPr>
          <p:cNvPr id="5" name="Footer Placeholder 4"/>
          <p:cNvSpPr>
            <a:spLocks noGrp="1"/>
          </p:cNvSpPr>
          <p:nvPr>
            <p:ph type="ftr" sz="quarter" idx="3"/>
          </p:nvPr>
        </p:nvSpPr>
        <p:spPr>
          <a:xfrm>
            <a:off x="1744129" y="6382800"/>
            <a:ext cx="2896103" cy="216050"/>
          </a:xfrm>
          <a:prstGeom prst="rect">
            <a:avLst/>
          </a:prstGeom>
        </p:spPr>
        <p:txBody>
          <a:bodyPr vert="horz" lIns="0" tIns="0" rIns="0" bIns="0" rtlCol="0" anchor="ctr"/>
          <a:lstStyle>
            <a:lvl1pPr algn="l">
              <a:defRPr lang="en-AU" sz="800" dirty="0">
                <a:solidFill>
                  <a:schemeClr val="tx2"/>
                </a:solidFill>
                <a:latin typeface="+mn-lt"/>
                <a:cs typeface="Arial" pitchFamily="34" charset="0"/>
              </a:defRPr>
            </a:lvl1pPr>
          </a:lstStyle>
          <a:p>
            <a:r>
              <a:rPr lang="en-AU" smtClean="0"/>
              <a:t>Presentation title here</a:t>
            </a:r>
            <a:endParaRPr lang="en-AU"/>
          </a:p>
        </p:txBody>
      </p:sp>
      <p:sp>
        <p:nvSpPr>
          <p:cNvPr id="6" name="Slide Number Placeholder 5"/>
          <p:cNvSpPr>
            <a:spLocks noGrp="1"/>
          </p:cNvSpPr>
          <p:nvPr>
            <p:ph type="sldNum" sz="quarter" idx="4"/>
          </p:nvPr>
        </p:nvSpPr>
        <p:spPr>
          <a:xfrm>
            <a:off x="8083184" y="6382800"/>
            <a:ext cx="340994" cy="216050"/>
          </a:xfrm>
          <a:prstGeom prst="rect">
            <a:avLst/>
          </a:prstGeom>
        </p:spPr>
        <p:txBody>
          <a:bodyPr vert="horz" lIns="0" tIns="0" rIns="0" bIns="0" rtlCol="0" anchor="ctr"/>
          <a:lstStyle>
            <a:lvl1pPr algn="r">
              <a:defRPr lang="en-AU" sz="800" smtClean="0">
                <a:solidFill>
                  <a:schemeClr val="bg2"/>
                </a:solidFill>
                <a:latin typeface="+mn-lt"/>
                <a:cs typeface="Arial" pitchFamily="34" charset="0"/>
              </a:defRPr>
            </a:lvl1pPr>
          </a:lstStyle>
          <a:p>
            <a:fld id="{CE1B70CE-F4BC-4B6F-A663-B479B5E51611}" type="slidenum">
              <a:rPr lang="en-AU" smtClean="0"/>
              <a:pPr/>
              <a:t>‹#›</a:t>
            </a:fld>
            <a:endParaRPr lang="en-AU" dirty="0"/>
          </a:p>
        </p:txBody>
      </p:sp>
      <p:sp>
        <p:nvSpPr>
          <p:cNvPr id="11" name="TextBox 10"/>
          <p:cNvSpPr txBox="1"/>
          <p:nvPr userDrawn="1"/>
        </p:nvSpPr>
        <p:spPr>
          <a:xfrm>
            <a:off x="712800" y="6428650"/>
            <a:ext cx="979674" cy="123111"/>
          </a:xfrm>
          <a:prstGeom prst="rect">
            <a:avLst/>
          </a:prstGeom>
          <a:noFill/>
        </p:spPr>
        <p:txBody>
          <a:bodyPr wrap="square" lIns="0" tIns="0" rIns="0" bIns="0" rtlCol="0" anchor="ctr" anchorCtr="0">
            <a:spAutoFit/>
          </a:bodyPr>
          <a:lstStyle/>
          <a:p>
            <a:r>
              <a:rPr lang="en-AU" sz="800" dirty="0" smtClean="0">
                <a:solidFill>
                  <a:schemeClr val="tx2"/>
                </a:solidFill>
              </a:rPr>
              <a:t>NEW</a:t>
            </a:r>
            <a:r>
              <a:rPr lang="en-AU" sz="800" baseline="0" dirty="0" smtClean="0">
                <a:solidFill>
                  <a:schemeClr val="tx2"/>
                </a:solidFill>
              </a:rPr>
              <a:t> HORIZONS    |</a:t>
            </a:r>
            <a:endParaRPr lang="en-AU" sz="800" dirty="0">
              <a:solidFill>
                <a:schemeClr val="tx2"/>
              </a:solidFill>
            </a:endParaRPr>
          </a:p>
        </p:txBody>
      </p:sp>
      <p:cxnSp>
        <p:nvCxnSpPr>
          <p:cNvPr id="14" name="Straight Connector 13"/>
          <p:cNvCxnSpPr/>
          <p:nvPr userDrawn="1"/>
        </p:nvCxnSpPr>
        <p:spPr>
          <a:xfrm>
            <a:off x="712800" y="6130094"/>
            <a:ext cx="7728467" cy="0"/>
          </a:xfrm>
          <a:prstGeom prst="line">
            <a:avLst/>
          </a:prstGeom>
          <a:ln w="952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3454087"/>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57" r:id="rId3"/>
    <p:sldLayoutId id="2147483658" r:id="rId4"/>
    <p:sldLayoutId id="2147483660" r:id="rId5"/>
    <p:sldLayoutId id="2147483661" r:id="rId6"/>
    <p:sldLayoutId id="2147483662" r:id="rId7"/>
    <p:sldLayoutId id="2147483663" r:id="rId8"/>
    <p:sldLayoutId id="2147483650" r:id="rId9"/>
    <p:sldLayoutId id="2147483664" r:id="rId10"/>
    <p:sldLayoutId id="2147483665" r:id="rId11"/>
    <p:sldLayoutId id="2147483666" r:id="rId12"/>
    <p:sldLayoutId id="2147483670" r:id="rId13"/>
    <p:sldLayoutId id="2147483672" r:id="rId14"/>
    <p:sldLayoutId id="2147483673" r:id="rId15"/>
    <p:sldLayoutId id="2147483674" r:id="rId16"/>
    <p:sldLayoutId id="2147483683" r:id="rId17"/>
    <p:sldLayoutId id="2147483684" r:id="rId18"/>
    <p:sldLayoutId id="2147483685" r:id="rId19"/>
    <p:sldLayoutId id="2147483686" r:id="rId20"/>
    <p:sldLayoutId id="2147483667" r:id="rId21"/>
    <p:sldLayoutId id="2147483668" r:id="rId22"/>
    <p:sldLayoutId id="2147483669" r:id="rId23"/>
    <p:sldLayoutId id="2147483671" r:id="rId24"/>
    <p:sldLayoutId id="2147483678" r:id="rId25"/>
    <p:sldLayoutId id="2147483677" r:id="rId26"/>
    <p:sldLayoutId id="2147483675" r:id="rId27"/>
    <p:sldLayoutId id="2147483676" r:id="rId28"/>
    <p:sldLayoutId id="2147483695" r:id="rId29"/>
    <p:sldLayoutId id="2147483696" r:id="rId30"/>
    <p:sldLayoutId id="2147483697" r:id="rId31"/>
    <p:sldLayoutId id="2147483698" r:id="rId32"/>
    <p:sldLayoutId id="2147483679" r:id="rId33"/>
    <p:sldLayoutId id="2147483681" r:id="rId34"/>
    <p:sldLayoutId id="2147483680" r:id="rId35"/>
    <p:sldLayoutId id="2147483682" r:id="rId36"/>
    <p:sldLayoutId id="2147483655" r:id="rId37"/>
  </p:sldLayoutIdLst>
  <p:timing>
    <p:tnLst>
      <p:par>
        <p:cTn id="1" dur="indefinite" restart="never" nodeType="tmRoot"/>
      </p:par>
    </p:tnLst>
  </p:timing>
  <p:hf hdr="0"/>
  <p:txStyles>
    <p:titleStyle>
      <a:lvl1pPr algn="l" defTabSz="914447" rtl="0" eaLnBrk="1" latinLnBrk="0" hangingPunct="1">
        <a:lnSpc>
          <a:spcPts val="3840"/>
        </a:lnSpc>
        <a:spcBef>
          <a:spcPct val="0"/>
        </a:spcBef>
        <a:buNone/>
        <a:defRPr sz="3200" kern="1200" cap="all" baseline="0">
          <a:solidFill>
            <a:schemeClr val="tx2"/>
          </a:solidFill>
          <a:latin typeface="+mj-lt"/>
          <a:ea typeface="+mj-ea"/>
          <a:cs typeface="Arial" pitchFamily="34" charset="0"/>
        </a:defRPr>
      </a:lvl1pPr>
    </p:titleStyle>
    <p:bodyStyle>
      <a:lvl1pPr marL="0" indent="0" algn="l" defTabSz="914447" rtl="0" eaLnBrk="1" latinLnBrk="0" hangingPunct="1">
        <a:lnSpc>
          <a:spcPct val="100000"/>
        </a:lnSpc>
        <a:spcBef>
          <a:spcPts val="0"/>
        </a:spcBef>
        <a:spcAft>
          <a:spcPts val="0"/>
        </a:spcAft>
        <a:buFont typeface="Arial" pitchFamily="34" charset="0"/>
        <a:buNone/>
        <a:defRPr sz="1200" kern="1200" baseline="0">
          <a:solidFill>
            <a:schemeClr val="tx2"/>
          </a:solidFill>
          <a:latin typeface="+mn-lt"/>
          <a:ea typeface="+mn-ea"/>
          <a:cs typeface="Arial" pitchFamily="34" charset="0"/>
        </a:defRPr>
      </a:lvl1pPr>
      <a:lvl2pPr marL="180000" indent="-180000" algn="l" defTabSz="914447" rtl="0" eaLnBrk="1" latinLnBrk="0" hangingPunct="1">
        <a:lnSpc>
          <a:spcPct val="100000"/>
        </a:lnSpc>
        <a:spcBef>
          <a:spcPts val="0"/>
        </a:spcBef>
        <a:spcAft>
          <a:spcPts val="0"/>
        </a:spcAft>
        <a:buClr>
          <a:schemeClr val="bg2"/>
        </a:buClr>
        <a:buFont typeface="Wingdings 3" pitchFamily="18" charset="2"/>
        <a:buChar char=""/>
        <a:defRPr sz="1200" kern="1200">
          <a:solidFill>
            <a:schemeClr val="tx2"/>
          </a:solidFill>
          <a:latin typeface="+mn-lt"/>
          <a:ea typeface="+mn-ea"/>
          <a:cs typeface="Arial" pitchFamily="34" charset="0"/>
        </a:defRPr>
      </a:lvl2pPr>
      <a:lvl3pPr marL="36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a:solidFill>
            <a:schemeClr val="tx2"/>
          </a:solidFill>
          <a:latin typeface="+mn-lt"/>
          <a:ea typeface="+mn-ea"/>
          <a:cs typeface="Arial" pitchFamily="34" charset="0"/>
        </a:defRPr>
      </a:lvl3pPr>
      <a:lvl4pPr marL="54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a:solidFill>
            <a:schemeClr val="tx2"/>
          </a:solidFill>
          <a:latin typeface="+mn-lt"/>
          <a:ea typeface="+mn-ea"/>
          <a:cs typeface="Arial" pitchFamily="34" charset="0"/>
        </a:defRPr>
      </a:lvl4pPr>
      <a:lvl5pPr marL="72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baseline="0">
          <a:solidFill>
            <a:schemeClr val="tx2"/>
          </a:solidFill>
          <a:latin typeface="+mn-lt"/>
          <a:ea typeface="+mn-ea"/>
          <a:cs typeface="Arial" pitchFamily="34" charset="0"/>
        </a:defRPr>
      </a:lvl5pPr>
      <a:lvl6pPr marL="90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a:solidFill>
            <a:schemeClr val="tx2"/>
          </a:solidFill>
          <a:latin typeface="+mn-lt"/>
          <a:ea typeface="+mn-ea"/>
          <a:cs typeface="Arial" pitchFamily="34" charset="0"/>
        </a:defRPr>
      </a:lvl6pPr>
      <a:lvl7pPr marL="108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a:solidFill>
            <a:schemeClr val="tx2"/>
          </a:solidFill>
          <a:latin typeface="+mn-lt"/>
          <a:ea typeface="+mn-ea"/>
          <a:cs typeface="Arial" pitchFamily="34" charset="0"/>
        </a:defRPr>
      </a:lvl7pPr>
      <a:lvl8pPr marL="126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a:solidFill>
            <a:schemeClr val="tx2"/>
          </a:solidFill>
          <a:latin typeface="+mn-lt"/>
          <a:ea typeface="+mn-ea"/>
          <a:cs typeface="Arial" pitchFamily="34" charset="0"/>
        </a:defRPr>
      </a:lvl8pPr>
      <a:lvl9pPr marL="1440000" indent="-180000" algn="l" defTabSz="914447" rtl="0" eaLnBrk="1" latinLnBrk="0" hangingPunct="1">
        <a:lnSpc>
          <a:spcPct val="100000"/>
        </a:lnSpc>
        <a:spcBef>
          <a:spcPts val="0"/>
        </a:spcBef>
        <a:spcAft>
          <a:spcPts val="0"/>
        </a:spcAft>
        <a:buClr>
          <a:schemeClr val="bg2"/>
        </a:buClr>
        <a:buFont typeface="Arial" pitchFamily="34" charset="0"/>
        <a:buChar char="–"/>
        <a:defRPr sz="1200" kern="1200">
          <a:solidFill>
            <a:schemeClr val="tx2"/>
          </a:solidFill>
          <a:latin typeface="+mn-lt"/>
          <a:ea typeface="+mn-ea"/>
          <a:cs typeface="Arial" pitchFamily="34" charset="0"/>
        </a:defRPr>
      </a:lvl9pPr>
    </p:bodyStyle>
    <p:otherStyle>
      <a:defPPr>
        <a:defRPr lang="en-US"/>
      </a:defPPr>
      <a:lvl1pPr marL="0" algn="l" defTabSz="914447" rtl="0" eaLnBrk="1" latinLnBrk="0" hangingPunct="1">
        <a:defRPr sz="1800" kern="1200">
          <a:solidFill>
            <a:schemeClr val="tx1"/>
          </a:solidFill>
          <a:latin typeface="+mn-lt"/>
          <a:ea typeface="+mn-ea"/>
          <a:cs typeface="+mn-cs"/>
        </a:defRPr>
      </a:lvl1pPr>
      <a:lvl2pPr marL="457224" algn="l" defTabSz="914447" rtl="0" eaLnBrk="1" latinLnBrk="0" hangingPunct="1">
        <a:defRPr sz="1800" kern="1200">
          <a:solidFill>
            <a:schemeClr val="tx1"/>
          </a:solidFill>
          <a:latin typeface="+mn-lt"/>
          <a:ea typeface="+mn-ea"/>
          <a:cs typeface="+mn-cs"/>
        </a:defRPr>
      </a:lvl2pPr>
      <a:lvl3pPr marL="914447" algn="l" defTabSz="914447" rtl="0" eaLnBrk="1" latinLnBrk="0" hangingPunct="1">
        <a:defRPr sz="1800" kern="1200">
          <a:solidFill>
            <a:schemeClr val="tx1"/>
          </a:solidFill>
          <a:latin typeface="+mn-lt"/>
          <a:ea typeface="+mn-ea"/>
          <a:cs typeface="+mn-cs"/>
        </a:defRPr>
      </a:lvl3pPr>
      <a:lvl4pPr marL="1371671" algn="l" defTabSz="914447" rtl="0" eaLnBrk="1" latinLnBrk="0" hangingPunct="1">
        <a:defRPr sz="1800" kern="1200">
          <a:solidFill>
            <a:schemeClr val="tx1"/>
          </a:solidFill>
          <a:latin typeface="+mn-lt"/>
          <a:ea typeface="+mn-ea"/>
          <a:cs typeface="+mn-cs"/>
        </a:defRPr>
      </a:lvl4pPr>
      <a:lvl5pPr marL="1828894" algn="l" defTabSz="914447" rtl="0" eaLnBrk="1" latinLnBrk="0" hangingPunct="1">
        <a:defRPr sz="1800" kern="1200">
          <a:solidFill>
            <a:schemeClr val="tx1"/>
          </a:solidFill>
          <a:latin typeface="+mn-lt"/>
          <a:ea typeface="+mn-ea"/>
          <a:cs typeface="+mn-cs"/>
        </a:defRPr>
      </a:lvl5pPr>
      <a:lvl6pPr marL="2286118" algn="l" defTabSz="914447" rtl="0" eaLnBrk="1" latinLnBrk="0" hangingPunct="1">
        <a:defRPr sz="1800" kern="1200">
          <a:solidFill>
            <a:schemeClr val="tx1"/>
          </a:solidFill>
          <a:latin typeface="+mn-lt"/>
          <a:ea typeface="+mn-ea"/>
          <a:cs typeface="+mn-cs"/>
        </a:defRPr>
      </a:lvl6pPr>
      <a:lvl7pPr marL="2743342" algn="l" defTabSz="914447" rtl="0" eaLnBrk="1" latinLnBrk="0" hangingPunct="1">
        <a:defRPr sz="1800" kern="1200">
          <a:solidFill>
            <a:schemeClr val="tx1"/>
          </a:solidFill>
          <a:latin typeface="+mn-lt"/>
          <a:ea typeface="+mn-ea"/>
          <a:cs typeface="+mn-cs"/>
        </a:defRPr>
      </a:lvl7pPr>
      <a:lvl8pPr marL="3200565" algn="l" defTabSz="914447" rtl="0" eaLnBrk="1" latinLnBrk="0" hangingPunct="1">
        <a:defRPr sz="1800" kern="1200">
          <a:solidFill>
            <a:schemeClr val="tx1"/>
          </a:solidFill>
          <a:latin typeface="+mn-lt"/>
          <a:ea typeface="+mn-ea"/>
          <a:cs typeface="+mn-cs"/>
        </a:defRPr>
      </a:lvl8pPr>
      <a:lvl9pPr marL="3657789" algn="l" defTabSz="91444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hyperlink" Target="https://youtu.be/zfNZNDsWMvU"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5.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https://gallery.mailchimp.com/0a6c138e782d22190f5878f5a/images/448d6eb1-b97e-4beb-bab5-48b8ba4e7238.jpg" TargetMode="External"/><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33.emf"/></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p:cNvSpPr>
            <a:spLocks noGrp="1"/>
          </p:cNvSpPr>
          <p:nvPr>
            <p:ph type="dt" sz="half" idx="13"/>
          </p:nvPr>
        </p:nvSpPr>
        <p:spPr>
          <a:xfrm>
            <a:off x="712800" y="3086688"/>
            <a:ext cx="3859994" cy="216050"/>
          </a:xfrm>
        </p:spPr>
        <p:txBody>
          <a:bodyPr/>
          <a:lstStyle/>
          <a:p>
            <a:r>
              <a:rPr lang="en-US" dirty="0" smtClean="0"/>
              <a:t>Recruitment Assessment Day</a:t>
            </a:r>
            <a:endParaRPr lang="en-AU" dirty="0"/>
          </a:p>
        </p:txBody>
      </p:sp>
      <p:sp>
        <p:nvSpPr>
          <p:cNvPr id="3" name="Text Placeholder 2"/>
          <p:cNvSpPr>
            <a:spLocks noGrp="1"/>
          </p:cNvSpPr>
          <p:nvPr>
            <p:ph type="body" sz="quarter" idx="14"/>
          </p:nvPr>
        </p:nvSpPr>
        <p:spPr>
          <a:xfrm>
            <a:off x="712799" y="1098804"/>
            <a:ext cx="4953856" cy="842527"/>
          </a:xfrm>
        </p:spPr>
        <p:txBody>
          <a:bodyPr/>
          <a:lstStyle/>
          <a:p>
            <a:r>
              <a:rPr lang="en-AU" dirty="0" smtClean="0"/>
              <a:t>Discover your</a:t>
            </a:r>
            <a:endParaRPr lang="en-AU" dirty="0"/>
          </a:p>
        </p:txBody>
      </p:sp>
      <p:sp>
        <p:nvSpPr>
          <p:cNvPr id="4" name="Text Placeholder 3"/>
          <p:cNvSpPr>
            <a:spLocks noGrp="1"/>
          </p:cNvSpPr>
          <p:nvPr>
            <p:ph type="body" sz="quarter" idx="15"/>
          </p:nvPr>
        </p:nvSpPr>
        <p:spPr>
          <a:xfrm>
            <a:off x="712800" y="1999569"/>
            <a:ext cx="3581027" cy="842527"/>
          </a:xfrm>
        </p:spPr>
        <p:txBody>
          <a:bodyPr/>
          <a:lstStyle/>
          <a:p>
            <a:r>
              <a:rPr lang="en-AU" dirty="0" smtClean="0"/>
              <a:t>Potential</a:t>
            </a:r>
            <a:endParaRPr lang="en-AU" dirty="0"/>
          </a:p>
        </p:txBody>
      </p:sp>
    </p:spTree>
    <p:extLst>
      <p:ext uri="{BB962C8B-B14F-4D97-AF65-F5344CB8AC3E}">
        <p14:creationId xmlns:p14="http://schemas.microsoft.com/office/powerpoint/2010/main" val="1204894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hunter</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noProof="0" smtClean="0"/>
              <a:pPr/>
              <a:t>10</a:t>
            </a:fld>
            <a:endParaRPr lang="en-AU" noProof="0" dirty="0"/>
          </a:p>
        </p:txBody>
      </p:sp>
      <p:sp>
        <p:nvSpPr>
          <p:cNvPr id="6" name="Text Placeholder 5"/>
          <p:cNvSpPr>
            <a:spLocks noGrp="1"/>
          </p:cNvSpPr>
          <p:nvPr>
            <p:ph type="body" sz="quarter" idx="13"/>
          </p:nvPr>
        </p:nvSpPr>
        <p:spPr/>
        <p:txBody>
          <a:bodyPr/>
          <a:lstStyle/>
          <a:p>
            <a:r>
              <a:rPr lang="en-AU" dirty="0"/>
              <a:t>We focus on a person centred approach. Our staff support customers across the traditional funding programs. Each Region is split into ‘Hubs’. </a:t>
            </a:r>
          </a:p>
          <a:p>
            <a:endParaRPr lang="en-AU" dirty="0"/>
          </a:p>
          <a:p>
            <a:r>
              <a:rPr lang="en-AU" dirty="0"/>
              <a:t>This means our support workers get variety in their job and break away from silos in service! </a:t>
            </a:r>
          </a:p>
          <a:p>
            <a:endParaRPr lang="en-AU" dirty="0"/>
          </a:p>
        </p:txBody>
      </p:sp>
      <p:pic>
        <p:nvPicPr>
          <p:cNvPr id="7" name="Content Placeholder 6"/>
          <p:cNvPicPr>
            <a:picLocks noGrp="1"/>
          </p:cNvPicPr>
          <p:nvPr>
            <p:ph idx="1"/>
          </p:nvPr>
        </p:nvPicPr>
        <p:blipFill rotWithShape="1">
          <a:blip r:embed="rId3">
            <a:clrChange>
              <a:clrFrom>
                <a:srgbClr val="92BBFA"/>
              </a:clrFrom>
              <a:clrTo>
                <a:srgbClr val="92BBFA">
                  <a:alpha val="0"/>
                </a:srgbClr>
              </a:clrTo>
            </a:clrChange>
          </a:blip>
          <a:srcRect l="17813" t="12863" r="12995" b="8297"/>
          <a:stretch/>
        </p:blipFill>
        <p:spPr bwMode="auto">
          <a:xfrm>
            <a:off x="712800" y="2817044"/>
            <a:ext cx="5330232" cy="3205038"/>
          </a:xfrm>
          <a:prstGeom prst="rect">
            <a:avLst/>
          </a:prstGeom>
          <a:ln>
            <a:noFill/>
          </a:ln>
          <a:extLst>
            <a:ext uri="{53640926-AAD7-44D8-BBD7-CCE9431645EC}">
              <a14:shadowObscured xmlns:a14="http://schemas.microsoft.com/office/drawing/2010/main"/>
            </a:ext>
          </a:extLst>
        </p:spPr>
      </p:pic>
      <p:sp>
        <p:nvSpPr>
          <p:cNvPr id="19" name="Freeform 18"/>
          <p:cNvSpPr/>
          <p:nvPr/>
        </p:nvSpPr>
        <p:spPr>
          <a:xfrm>
            <a:off x="1157314" y="3634270"/>
            <a:ext cx="2248565" cy="2297667"/>
          </a:xfrm>
          <a:custGeom>
            <a:avLst/>
            <a:gdLst>
              <a:gd name="connsiteX0" fmla="*/ 742924 w 2248565"/>
              <a:gd name="connsiteY0" fmla="*/ 51905 h 2297667"/>
              <a:gd name="connsiteX1" fmla="*/ 1614461 w 2248565"/>
              <a:gd name="connsiteY1" fmla="*/ 104293 h 2297667"/>
              <a:gd name="connsiteX2" fmla="*/ 2228824 w 2248565"/>
              <a:gd name="connsiteY2" fmla="*/ 418618 h 2297667"/>
              <a:gd name="connsiteX3" fmla="*/ 2090711 w 2248565"/>
              <a:gd name="connsiteY3" fmla="*/ 856768 h 2297667"/>
              <a:gd name="connsiteX4" fmla="*/ 2024036 w 2248565"/>
              <a:gd name="connsiteY4" fmla="*/ 847243 h 2297667"/>
              <a:gd name="connsiteX5" fmla="*/ 1795436 w 2248565"/>
              <a:gd name="connsiteY5" fmla="*/ 799618 h 2297667"/>
              <a:gd name="connsiteX6" fmla="*/ 1552549 w 2248565"/>
              <a:gd name="connsiteY6" fmla="*/ 823430 h 2297667"/>
              <a:gd name="connsiteX7" fmla="*/ 1371574 w 2248565"/>
              <a:gd name="connsiteY7" fmla="*/ 866293 h 2297667"/>
              <a:gd name="connsiteX8" fmla="*/ 1204886 w 2248565"/>
              <a:gd name="connsiteY8" fmla="*/ 990118 h 2297667"/>
              <a:gd name="connsiteX9" fmla="*/ 1152499 w 2248565"/>
              <a:gd name="connsiteY9" fmla="*/ 1199668 h 2297667"/>
              <a:gd name="connsiteX10" fmla="*/ 1333474 w 2248565"/>
              <a:gd name="connsiteY10" fmla="*/ 1375880 h 2297667"/>
              <a:gd name="connsiteX11" fmla="*/ 1585886 w 2248565"/>
              <a:gd name="connsiteY11" fmla="*/ 1456843 h 2297667"/>
              <a:gd name="connsiteX12" fmla="*/ 1747811 w 2248565"/>
              <a:gd name="connsiteY12" fmla="*/ 1475893 h 2297667"/>
              <a:gd name="connsiteX13" fmla="*/ 1985936 w 2248565"/>
              <a:gd name="connsiteY13" fmla="*/ 1437793 h 2297667"/>
              <a:gd name="connsiteX14" fmla="*/ 2004986 w 2248565"/>
              <a:gd name="connsiteY14" fmla="*/ 1623530 h 2297667"/>
              <a:gd name="connsiteX15" fmla="*/ 1600174 w 2248565"/>
              <a:gd name="connsiteY15" fmla="*/ 2275993 h 2297667"/>
              <a:gd name="connsiteX16" fmla="*/ 247624 w 2248565"/>
              <a:gd name="connsiteY16" fmla="*/ 2114068 h 2297667"/>
              <a:gd name="connsiteX17" fmla="*/ 9499 w 2248565"/>
              <a:gd name="connsiteY17" fmla="*/ 1837843 h 2297667"/>
              <a:gd name="connsiteX18" fmla="*/ 380974 w 2248565"/>
              <a:gd name="connsiteY18" fmla="*/ 804380 h 2297667"/>
              <a:gd name="connsiteX19" fmla="*/ 742924 w 2248565"/>
              <a:gd name="connsiteY19" fmla="*/ 51905 h 2297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8565" h="2297667">
                <a:moveTo>
                  <a:pt x="742924" y="51905"/>
                </a:moveTo>
                <a:cubicBezTo>
                  <a:pt x="948505" y="-64776"/>
                  <a:pt x="1366811" y="43174"/>
                  <a:pt x="1614461" y="104293"/>
                </a:cubicBezTo>
                <a:cubicBezTo>
                  <a:pt x="1862111" y="165412"/>
                  <a:pt x="2149449" y="293206"/>
                  <a:pt x="2228824" y="418618"/>
                </a:cubicBezTo>
                <a:cubicBezTo>
                  <a:pt x="2308199" y="544030"/>
                  <a:pt x="2124842" y="785331"/>
                  <a:pt x="2090711" y="856768"/>
                </a:cubicBezTo>
                <a:cubicBezTo>
                  <a:pt x="2056580" y="928205"/>
                  <a:pt x="2073249" y="856768"/>
                  <a:pt x="2024036" y="847243"/>
                </a:cubicBezTo>
                <a:cubicBezTo>
                  <a:pt x="1974823" y="837718"/>
                  <a:pt x="1874017" y="803587"/>
                  <a:pt x="1795436" y="799618"/>
                </a:cubicBezTo>
                <a:cubicBezTo>
                  <a:pt x="1716855" y="795649"/>
                  <a:pt x="1623193" y="812318"/>
                  <a:pt x="1552549" y="823430"/>
                </a:cubicBezTo>
                <a:cubicBezTo>
                  <a:pt x="1481905" y="834543"/>
                  <a:pt x="1429518" y="838512"/>
                  <a:pt x="1371574" y="866293"/>
                </a:cubicBezTo>
                <a:cubicBezTo>
                  <a:pt x="1313630" y="894074"/>
                  <a:pt x="1241399" y="934556"/>
                  <a:pt x="1204886" y="990118"/>
                </a:cubicBezTo>
                <a:cubicBezTo>
                  <a:pt x="1168374" y="1045681"/>
                  <a:pt x="1131068" y="1135374"/>
                  <a:pt x="1152499" y="1199668"/>
                </a:cubicBezTo>
                <a:cubicBezTo>
                  <a:pt x="1173930" y="1263962"/>
                  <a:pt x="1261243" y="1333018"/>
                  <a:pt x="1333474" y="1375880"/>
                </a:cubicBezTo>
                <a:cubicBezTo>
                  <a:pt x="1405705" y="1418742"/>
                  <a:pt x="1516830" y="1440174"/>
                  <a:pt x="1585886" y="1456843"/>
                </a:cubicBezTo>
                <a:cubicBezTo>
                  <a:pt x="1654942" y="1473512"/>
                  <a:pt x="1681136" y="1479068"/>
                  <a:pt x="1747811" y="1475893"/>
                </a:cubicBezTo>
                <a:cubicBezTo>
                  <a:pt x="1814486" y="1472718"/>
                  <a:pt x="1943074" y="1413187"/>
                  <a:pt x="1985936" y="1437793"/>
                </a:cubicBezTo>
                <a:cubicBezTo>
                  <a:pt x="2028798" y="1462399"/>
                  <a:pt x="2069280" y="1483830"/>
                  <a:pt x="2004986" y="1623530"/>
                </a:cubicBezTo>
                <a:cubicBezTo>
                  <a:pt x="1940692" y="1763230"/>
                  <a:pt x="1893068" y="2194237"/>
                  <a:pt x="1600174" y="2275993"/>
                </a:cubicBezTo>
                <a:cubicBezTo>
                  <a:pt x="1307280" y="2357749"/>
                  <a:pt x="512736" y="2187093"/>
                  <a:pt x="247624" y="2114068"/>
                </a:cubicBezTo>
                <a:cubicBezTo>
                  <a:pt x="-17488" y="2041043"/>
                  <a:pt x="-12726" y="2056124"/>
                  <a:pt x="9499" y="1837843"/>
                </a:cubicBezTo>
                <a:cubicBezTo>
                  <a:pt x="31724" y="1619562"/>
                  <a:pt x="265880" y="1099655"/>
                  <a:pt x="380974" y="804380"/>
                </a:cubicBezTo>
                <a:cubicBezTo>
                  <a:pt x="496068" y="509105"/>
                  <a:pt x="537343" y="168586"/>
                  <a:pt x="742924" y="51905"/>
                </a:cubicBezTo>
                <a:close/>
              </a:path>
            </a:pathLst>
          </a:cu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algn="ctr"/>
            <a:endParaRPr lang="en-AU" sz="1200" dirty="0" smtClean="0">
              <a:solidFill>
                <a:schemeClr val="tx1"/>
              </a:solidFill>
            </a:endParaRPr>
          </a:p>
          <a:p>
            <a:pPr algn="ctr"/>
            <a:endParaRPr lang="en-AU" sz="1200" dirty="0">
              <a:solidFill>
                <a:schemeClr val="tx1"/>
              </a:solidFill>
            </a:endParaRPr>
          </a:p>
          <a:p>
            <a:pPr algn="ctr"/>
            <a:r>
              <a:rPr lang="en-AU" sz="1200" dirty="0" smtClean="0">
                <a:solidFill>
                  <a:schemeClr val="tx1"/>
                </a:solidFill>
              </a:rPr>
              <a:t>           Greater </a:t>
            </a:r>
            <a:r>
              <a:rPr lang="en-AU" sz="1200" dirty="0">
                <a:solidFill>
                  <a:schemeClr val="tx1"/>
                </a:solidFill>
              </a:rPr>
              <a:t>Newcastle</a:t>
            </a:r>
          </a:p>
        </p:txBody>
      </p:sp>
      <p:sp>
        <p:nvSpPr>
          <p:cNvPr id="9" name="Oval 8"/>
          <p:cNvSpPr/>
          <p:nvPr/>
        </p:nvSpPr>
        <p:spPr>
          <a:xfrm>
            <a:off x="2340546" y="4445346"/>
            <a:ext cx="1080120" cy="640631"/>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Newcastle</a:t>
            </a:r>
          </a:p>
        </p:txBody>
      </p:sp>
    </p:spTree>
    <p:extLst>
      <p:ext uri="{BB962C8B-B14F-4D97-AF65-F5344CB8AC3E}">
        <p14:creationId xmlns:p14="http://schemas.microsoft.com/office/powerpoint/2010/main" val="2487684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Central coast</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noProof="0" smtClean="0"/>
              <a:pPr/>
              <a:t>11</a:t>
            </a:fld>
            <a:endParaRPr lang="en-AU" noProof="0" dirty="0"/>
          </a:p>
        </p:txBody>
      </p:sp>
      <p:sp>
        <p:nvSpPr>
          <p:cNvPr id="6" name="Text Placeholder 5"/>
          <p:cNvSpPr>
            <a:spLocks noGrp="1"/>
          </p:cNvSpPr>
          <p:nvPr>
            <p:ph type="body" sz="quarter" idx="13"/>
          </p:nvPr>
        </p:nvSpPr>
        <p:spPr/>
        <p:txBody>
          <a:bodyPr/>
          <a:lstStyle/>
          <a:p>
            <a:r>
              <a:rPr lang="en-AU" dirty="0"/>
              <a:t>We focus on a person centred approach. Our staff support customers across the traditional funding programs. Each Region is split into ‘Hubs’. </a:t>
            </a:r>
          </a:p>
          <a:p>
            <a:endParaRPr lang="en-AU" dirty="0"/>
          </a:p>
          <a:p>
            <a:r>
              <a:rPr lang="en-AU" dirty="0"/>
              <a:t>This means our support workers get variety in their job and break away from silos in service! </a:t>
            </a:r>
          </a:p>
          <a:p>
            <a:endParaRPr lang="en-AU" dirty="0"/>
          </a:p>
        </p:txBody>
      </p:sp>
      <p:pic>
        <p:nvPicPr>
          <p:cNvPr id="7" name="Content Placeholder 6"/>
          <p:cNvPicPr>
            <a:picLocks noGrp="1"/>
          </p:cNvPicPr>
          <p:nvPr>
            <p:ph idx="1"/>
          </p:nvPr>
        </p:nvPicPr>
        <p:blipFill rotWithShape="1">
          <a:blip r:embed="rId3">
            <a:clrChange>
              <a:clrFrom>
                <a:srgbClr val="94BCF8"/>
              </a:clrFrom>
              <a:clrTo>
                <a:srgbClr val="94BCF8">
                  <a:alpha val="0"/>
                </a:srgbClr>
              </a:clrTo>
            </a:clrChange>
          </a:blip>
          <a:srcRect l="742" t="18799" r="29135" b="13252"/>
          <a:stretch/>
        </p:blipFill>
        <p:spPr bwMode="auto">
          <a:xfrm>
            <a:off x="712800" y="2781722"/>
            <a:ext cx="6165838" cy="3240360"/>
          </a:xfrm>
          <a:prstGeom prst="rect">
            <a:avLst/>
          </a:prstGeom>
          <a:ln>
            <a:noFill/>
          </a:ln>
          <a:extLst>
            <a:ext uri="{53640926-AAD7-44D8-BBD7-CCE9431645EC}">
              <a14:shadowObscured xmlns:a14="http://schemas.microsoft.com/office/drawing/2010/main"/>
            </a:ext>
          </a:extLst>
        </p:spPr>
      </p:pic>
      <p:sp>
        <p:nvSpPr>
          <p:cNvPr id="9" name="Oval 8"/>
          <p:cNvSpPr/>
          <p:nvPr/>
        </p:nvSpPr>
        <p:spPr>
          <a:xfrm>
            <a:off x="3636690" y="4149874"/>
            <a:ext cx="1438167" cy="1491216"/>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Central Coast South</a:t>
            </a:r>
          </a:p>
        </p:txBody>
      </p:sp>
      <p:sp>
        <p:nvSpPr>
          <p:cNvPr id="10" name="Oval 9"/>
          <p:cNvSpPr/>
          <p:nvPr/>
        </p:nvSpPr>
        <p:spPr>
          <a:xfrm>
            <a:off x="4538580" y="2907441"/>
            <a:ext cx="1438167" cy="1491216"/>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Central Coast North</a:t>
            </a:r>
          </a:p>
        </p:txBody>
      </p:sp>
    </p:spTree>
    <p:extLst>
      <p:ext uri="{BB962C8B-B14F-4D97-AF65-F5344CB8AC3E}">
        <p14:creationId xmlns:p14="http://schemas.microsoft.com/office/powerpoint/2010/main" val="14830405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Mid north coast</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noProof="0" smtClean="0"/>
              <a:pPr/>
              <a:t>12</a:t>
            </a:fld>
            <a:endParaRPr lang="en-AU" noProof="0" dirty="0"/>
          </a:p>
        </p:txBody>
      </p:sp>
      <p:sp>
        <p:nvSpPr>
          <p:cNvPr id="6" name="Text Placeholder 5"/>
          <p:cNvSpPr>
            <a:spLocks noGrp="1"/>
          </p:cNvSpPr>
          <p:nvPr>
            <p:ph type="body" sz="quarter" idx="13"/>
          </p:nvPr>
        </p:nvSpPr>
        <p:spPr/>
        <p:txBody>
          <a:bodyPr/>
          <a:lstStyle/>
          <a:p>
            <a:r>
              <a:rPr lang="en-AU" dirty="0"/>
              <a:t>We focus on a person centred approach. Our staff support customers across the traditional funding programs. Each Region is split into ‘Hubs’. </a:t>
            </a:r>
          </a:p>
          <a:p>
            <a:endParaRPr lang="en-AU" dirty="0"/>
          </a:p>
          <a:p>
            <a:r>
              <a:rPr lang="en-AU" dirty="0"/>
              <a:t>This means our support workers get variety in their job and break away from silos in service! </a:t>
            </a:r>
          </a:p>
          <a:p>
            <a:endParaRPr lang="en-AU" dirty="0"/>
          </a:p>
          <a:p>
            <a:endParaRPr lang="en-AU" dirty="0"/>
          </a:p>
        </p:txBody>
      </p:sp>
      <p:pic>
        <p:nvPicPr>
          <p:cNvPr id="32" name="Content Placeholder 31"/>
          <p:cNvPicPr>
            <a:picLocks noGrp="1"/>
          </p:cNvPicPr>
          <p:nvPr>
            <p:ph idx="1"/>
          </p:nvPr>
        </p:nvPicPr>
        <p:blipFill rotWithShape="1">
          <a:blip r:embed="rId3" cstate="print">
            <a:clrChange>
              <a:clrFrom>
                <a:srgbClr val="A7C9FD"/>
              </a:clrFrom>
              <a:clrTo>
                <a:srgbClr val="A7C9FD">
                  <a:alpha val="0"/>
                </a:srgbClr>
              </a:clrTo>
            </a:clrChange>
            <a:extLst>
              <a:ext uri="{28A0092B-C50C-407E-A947-70E740481C1C}">
                <a14:useLocalDpi xmlns:a14="http://schemas.microsoft.com/office/drawing/2010/main" val="0"/>
              </a:ext>
            </a:extLst>
          </a:blip>
          <a:srcRect t="19129" r="39326" b="13907"/>
          <a:stretch/>
        </p:blipFill>
        <p:spPr bwMode="auto">
          <a:xfrm>
            <a:off x="712800" y="2781722"/>
            <a:ext cx="6165461" cy="3096344"/>
          </a:xfrm>
          <a:prstGeom prst="rect">
            <a:avLst/>
          </a:prstGeom>
          <a:ln>
            <a:noFill/>
          </a:ln>
          <a:extLst>
            <a:ext uri="{53640926-AAD7-44D8-BBD7-CCE9431645EC}">
              <a14:shadowObscured xmlns:a14="http://schemas.microsoft.com/office/drawing/2010/main"/>
            </a:ext>
          </a:extLst>
        </p:spPr>
      </p:pic>
      <p:grpSp>
        <p:nvGrpSpPr>
          <p:cNvPr id="33" name="Group 32"/>
          <p:cNvGrpSpPr/>
          <p:nvPr/>
        </p:nvGrpSpPr>
        <p:grpSpPr>
          <a:xfrm>
            <a:off x="4775592" y="2493690"/>
            <a:ext cx="2787680" cy="3600400"/>
            <a:chOff x="0" y="0"/>
            <a:chExt cx="1392914" cy="2311140"/>
          </a:xfrm>
        </p:grpSpPr>
        <p:sp>
          <p:nvSpPr>
            <p:cNvPr id="34" name="Rectangle 33"/>
            <p:cNvSpPr/>
            <p:nvPr/>
          </p:nvSpPr>
          <p:spPr>
            <a:xfrm>
              <a:off x="576124" y="0"/>
              <a:ext cx="611858" cy="2158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5" name="Rectangle 34"/>
            <p:cNvSpPr/>
            <p:nvPr/>
          </p:nvSpPr>
          <p:spPr>
            <a:xfrm>
              <a:off x="0" y="1844657"/>
              <a:ext cx="1155065" cy="4664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nvGrpSpPr>
            <p:cNvPr id="36" name="Group 35"/>
            <p:cNvGrpSpPr/>
            <p:nvPr/>
          </p:nvGrpSpPr>
          <p:grpSpPr>
            <a:xfrm>
              <a:off x="126853" y="832011"/>
              <a:ext cx="1266061" cy="1326355"/>
              <a:chOff x="0" y="-77104"/>
              <a:chExt cx="1266061" cy="1326355"/>
            </a:xfrm>
          </p:grpSpPr>
          <p:sp>
            <p:nvSpPr>
              <p:cNvPr id="38" name="Rectangle 37"/>
              <p:cNvSpPr/>
              <p:nvPr/>
            </p:nvSpPr>
            <p:spPr>
              <a:xfrm>
                <a:off x="301276" y="-77104"/>
                <a:ext cx="553085" cy="1326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39" name="Rectangle 38"/>
              <p:cNvSpPr/>
              <p:nvPr/>
            </p:nvSpPr>
            <p:spPr>
              <a:xfrm>
                <a:off x="110996" y="392514"/>
                <a:ext cx="1155065" cy="513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40" name="Rectangle 39"/>
              <p:cNvSpPr/>
              <p:nvPr/>
            </p:nvSpPr>
            <p:spPr>
              <a:xfrm>
                <a:off x="0" y="734691"/>
                <a:ext cx="1155065" cy="2959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37" name="Rectangle 36"/>
            <p:cNvSpPr/>
            <p:nvPr/>
          </p:nvSpPr>
          <p:spPr>
            <a:xfrm>
              <a:off x="36999" y="1786516"/>
              <a:ext cx="110996" cy="169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grpSp>
      <p:sp>
        <p:nvSpPr>
          <p:cNvPr id="16" name="Oval 15"/>
          <p:cNvSpPr/>
          <p:nvPr/>
        </p:nvSpPr>
        <p:spPr>
          <a:xfrm>
            <a:off x="4080303" y="2772522"/>
            <a:ext cx="1438167" cy="662656"/>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Coffs Harbour &amp; Grafton</a:t>
            </a:r>
          </a:p>
        </p:txBody>
      </p:sp>
      <p:sp>
        <p:nvSpPr>
          <p:cNvPr id="17" name="Oval 16"/>
          <p:cNvSpPr/>
          <p:nvPr/>
        </p:nvSpPr>
        <p:spPr>
          <a:xfrm>
            <a:off x="4298141" y="3480466"/>
            <a:ext cx="954902" cy="858744"/>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Kempsey</a:t>
            </a:r>
          </a:p>
        </p:txBody>
      </p:sp>
      <p:sp>
        <p:nvSpPr>
          <p:cNvPr id="18" name="Oval 17"/>
          <p:cNvSpPr/>
          <p:nvPr/>
        </p:nvSpPr>
        <p:spPr>
          <a:xfrm>
            <a:off x="4298141" y="4356705"/>
            <a:ext cx="1107302" cy="563535"/>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Port Macquarie</a:t>
            </a:r>
          </a:p>
        </p:txBody>
      </p:sp>
      <p:sp>
        <p:nvSpPr>
          <p:cNvPr id="19" name="Oval 18"/>
          <p:cNvSpPr/>
          <p:nvPr/>
        </p:nvSpPr>
        <p:spPr>
          <a:xfrm>
            <a:off x="3562178" y="4797946"/>
            <a:ext cx="1107302" cy="685829"/>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Taree</a:t>
            </a:r>
          </a:p>
        </p:txBody>
      </p:sp>
    </p:spTree>
    <p:extLst>
      <p:ext uri="{BB962C8B-B14F-4D97-AF65-F5344CB8AC3E}">
        <p14:creationId xmlns:p14="http://schemas.microsoft.com/office/powerpoint/2010/main" val="4523052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Far north coast</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noProof="0" smtClean="0"/>
              <a:pPr/>
              <a:t>13</a:t>
            </a:fld>
            <a:endParaRPr lang="en-AU" noProof="0" dirty="0"/>
          </a:p>
        </p:txBody>
      </p:sp>
      <p:sp>
        <p:nvSpPr>
          <p:cNvPr id="6" name="Text Placeholder 5"/>
          <p:cNvSpPr>
            <a:spLocks noGrp="1"/>
          </p:cNvSpPr>
          <p:nvPr>
            <p:ph type="body" sz="quarter" idx="13"/>
          </p:nvPr>
        </p:nvSpPr>
        <p:spPr/>
        <p:txBody>
          <a:bodyPr/>
          <a:lstStyle/>
          <a:p>
            <a:r>
              <a:rPr lang="en-AU" dirty="0"/>
              <a:t>We focus on a person centred approach. Our staff support customers across the traditional funding programs. Each Region is split into ‘Hubs’. </a:t>
            </a:r>
          </a:p>
          <a:p>
            <a:endParaRPr lang="en-AU" dirty="0"/>
          </a:p>
          <a:p>
            <a:r>
              <a:rPr lang="en-AU" dirty="0"/>
              <a:t>This means our support workers get variety in their job and break away from silos in service! </a:t>
            </a:r>
          </a:p>
          <a:p>
            <a:endParaRPr lang="en-AU" dirty="0"/>
          </a:p>
          <a:p>
            <a:endParaRPr lang="en-AU" dirty="0"/>
          </a:p>
          <a:p>
            <a:endParaRPr lang="en-AU" dirty="0"/>
          </a:p>
        </p:txBody>
      </p:sp>
      <p:pic>
        <p:nvPicPr>
          <p:cNvPr id="12" name="Picture 11"/>
          <p:cNvPicPr/>
          <p:nvPr/>
        </p:nvPicPr>
        <p:blipFill rotWithShape="1">
          <a:blip r:embed="rId3"/>
          <a:srcRect l="26205" t="12490" r="10063" b="8314"/>
          <a:stretch/>
        </p:blipFill>
        <p:spPr bwMode="auto">
          <a:xfrm>
            <a:off x="712800" y="2766680"/>
            <a:ext cx="6166800" cy="3138820"/>
          </a:xfrm>
          <a:prstGeom prst="rect">
            <a:avLst/>
          </a:prstGeom>
          <a:ln>
            <a:noFill/>
          </a:ln>
          <a:extLst>
            <a:ext uri="{53640926-AAD7-44D8-BBD7-CCE9431645EC}">
              <a14:shadowObscured xmlns:a14="http://schemas.microsoft.com/office/drawing/2010/main"/>
            </a:ext>
          </a:extLst>
        </p:spPr>
      </p:pic>
      <p:sp>
        <p:nvSpPr>
          <p:cNvPr id="9" name="Oval 8"/>
          <p:cNvSpPr/>
          <p:nvPr/>
        </p:nvSpPr>
        <p:spPr>
          <a:xfrm>
            <a:off x="3852714" y="3327576"/>
            <a:ext cx="1107302" cy="685829"/>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Lismore</a:t>
            </a:r>
          </a:p>
        </p:txBody>
      </p:sp>
      <p:sp>
        <p:nvSpPr>
          <p:cNvPr id="10" name="Oval 9"/>
          <p:cNvSpPr/>
          <p:nvPr/>
        </p:nvSpPr>
        <p:spPr>
          <a:xfrm>
            <a:off x="972394" y="4797946"/>
            <a:ext cx="1584176" cy="1092696"/>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New England</a:t>
            </a:r>
          </a:p>
        </p:txBody>
      </p:sp>
      <p:sp>
        <p:nvSpPr>
          <p:cNvPr id="11" name="Oval 10"/>
          <p:cNvSpPr/>
          <p:nvPr/>
        </p:nvSpPr>
        <p:spPr>
          <a:xfrm>
            <a:off x="4284762" y="2781722"/>
            <a:ext cx="819270" cy="530812"/>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Tweed Heads</a:t>
            </a:r>
          </a:p>
        </p:txBody>
      </p:sp>
    </p:spTree>
    <p:extLst>
      <p:ext uri="{BB962C8B-B14F-4D97-AF65-F5344CB8AC3E}">
        <p14:creationId xmlns:p14="http://schemas.microsoft.com/office/powerpoint/2010/main" val="69829297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Support Worker</a:t>
            </a:r>
            <a:endParaRPr lang="en-AU" dirty="0"/>
          </a:p>
        </p:txBody>
      </p:sp>
      <p:sp>
        <p:nvSpPr>
          <p:cNvPr id="3" name="Content Placeholder 2"/>
          <p:cNvSpPr>
            <a:spLocks noGrp="1"/>
          </p:cNvSpPr>
          <p:nvPr>
            <p:ph idx="1"/>
          </p:nvPr>
        </p:nvSpPr>
        <p:spPr/>
        <p:txBody>
          <a:bodyPr/>
          <a:lstStyle/>
          <a:p>
            <a:endParaRPr lang="en-AU" dirty="0" smtClean="0">
              <a:hlinkClick r:id="rId3"/>
            </a:endParaRPr>
          </a:p>
          <a:p>
            <a:endParaRPr lang="en-AU" dirty="0">
              <a:hlinkClick r:id="rId3"/>
            </a:endParaRPr>
          </a:p>
          <a:p>
            <a:endParaRPr lang="en-AU" dirty="0" smtClean="0">
              <a:hlinkClick r:id="rId3"/>
            </a:endParaRPr>
          </a:p>
          <a:p>
            <a:r>
              <a:rPr lang="en-AU" dirty="0" smtClean="0">
                <a:hlinkClick r:id="rId3"/>
              </a:rPr>
              <a:t>https</a:t>
            </a:r>
            <a:r>
              <a:rPr lang="en-AU" dirty="0">
                <a:hlinkClick r:id="rId3"/>
              </a:rPr>
              <a:t>://</a:t>
            </a:r>
            <a:r>
              <a:rPr lang="en-AU" dirty="0" smtClean="0">
                <a:hlinkClick r:id="rId3"/>
              </a:rPr>
              <a:t>youtu.be/zfNZNDsWMvU</a:t>
            </a:r>
            <a:r>
              <a:rPr lang="en-AU" dirty="0" smtClean="0"/>
              <a:t> </a:t>
            </a:r>
          </a:p>
          <a:p>
            <a:endParaRPr lang="en-AU" dirty="0"/>
          </a:p>
          <a:p>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14</a:t>
            </a:fld>
            <a:endParaRPr lang="en-AU" dirty="0"/>
          </a:p>
        </p:txBody>
      </p:sp>
      <p:sp>
        <p:nvSpPr>
          <p:cNvPr id="6" name="Text Placeholder 5"/>
          <p:cNvSpPr>
            <a:spLocks noGrp="1"/>
          </p:cNvSpPr>
          <p:nvPr>
            <p:ph type="body" sz="quarter" idx="13"/>
          </p:nvPr>
        </p:nvSpPr>
        <p:spPr/>
        <p:txBody>
          <a:bodyPr/>
          <a:lstStyle/>
          <a:p>
            <a:r>
              <a:rPr lang="en-AU" dirty="0" smtClean="0"/>
              <a:t>We’re driven by our desire to help people uncover their possibilities and improve their quality of life.</a:t>
            </a:r>
            <a:endParaRPr lang="en-AU" dirty="0"/>
          </a:p>
        </p:txBody>
      </p:sp>
      <p:sp>
        <p:nvSpPr>
          <p:cNvPr id="7" name="Text Placeholder 6"/>
          <p:cNvSpPr>
            <a:spLocks noGrp="1"/>
          </p:cNvSpPr>
          <p:nvPr>
            <p:ph type="body" sz="quarter" idx="14"/>
          </p:nvPr>
        </p:nvSpPr>
        <p:spPr>
          <a:xfrm>
            <a:off x="466188" y="1618937"/>
            <a:ext cx="2918944" cy="600265"/>
          </a:xfrm>
        </p:spPr>
        <p:txBody>
          <a:bodyPr/>
          <a:lstStyle/>
          <a:p>
            <a:r>
              <a:rPr lang="en-AU" dirty="0" smtClean="0"/>
              <a:t>About the</a:t>
            </a:r>
            <a:endParaRPr lang="en-AU" dirty="0"/>
          </a:p>
        </p:txBody>
      </p:sp>
      <p:sp>
        <p:nvSpPr>
          <p:cNvPr id="8" name="Text Placeholder 7"/>
          <p:cNvSpPr>
            <a:spLocks noGrp="1"/>
          </p:cNvSpPr>
          <p:nvPr>
            <p:ph type="body" sz="quarter" idx="15"/>
          </p:nvPr>
        </p:nvSpPr>
        <p:spPr>
          <a:xfrm>
            <a:off x="466188" y="2273328"/>
            <a:ext cx="1544767" cy="600265"/>
          </a:xfrm>
        </p:spPr>
        <p:txBody>
          <a:bodyPr/>
          <a:lstStyle/>
          <a:p>
            <a:r>
              <a:rPr lang="en-AU" dirty="0" smtClean="0"/>
              <a:t>job</a:t>
            </a:r>
            <a:endParaRPr lang="en-AU" dirty="0"/>
          </a:p>
        </p:txBody>
      </p:sp>
    </p:spTree>
    <p:extLst>
      <p:ext uri="{BB962C8B-B14F-4D97-AF65-F5344CB8AC3E}">
        <p14:creationId xmlns:p14="http://schemas.microsoft.com/office/powerpoint/2010/main" val="20871900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day to day</a:t>
            </a:r>
            <a:endParaRPr lang="en-AU" dirty="0"/>
          </a:p>
        </p:txBody>
      </p:sp>
      <p:sp>
        <p:nvSpPr>
          <p:cNvPr id="3" name="Content Placeholder 2"/>
          <p:cNvSpPr>
            <a:spLocks noGrp="1"/>
          </p:cNvSpPr>
          <p:nvPr>
            <p:ph idx="1"/>
          </p:nvPr>
        </p:nvSpPr>
        <p:spPr/>
        <p:txBody>
          <a:bodyPr/>
          <a:lstStyle/>
          <a:p>
            <a:r>
              <a:rPr lang="en-AU" b="1" dirty="0"/>
              <a:t>Enabling &amp; Life </a:t>
            </a:r>
            <a:r>
              <a:rPr lang="en-AU" b="1" dirty="0" smtClean="0"/>
              <a:t>Building</a:t>
            </a:r>
          </a:p>
          <a:p>
            <a:endParaRPr lang="en-AU" b="1" dirty="0"/>
          </a:p>
          <a:p>
            <a:pPr marL="171450" indent="-171450">
              <a:buFont typeface="Arial" panose="020B0604020202020204" pitchFamily="34" charset="0"/>
              <a:buChar char="•"/>
            </a:pPr>
            <a:r>
              <a:rPr lang="en-AU" dirty="0"/>
              <a:t>Leisure &amp; Recreational</a:t>
            </a:r>
          </a:p>
          <a:p>
            <a:pPr marL="171450" indent="-171450">
              <a:buFont typeface="Arial" panose="020B0604020202020204" pitchFamily="34" charset="0"/>
              <a:buChar char="•"/>
            </a:pPr>
            <a:r>
              <a:rPr lang="en-AU" dirty="0"/>
              <a:t>Community Participation</a:t>
            </a:r>
          </a:p>
          <a:p>
            <a:pPr marL="171450" indent="-171450">
              <a:buFont typeface="Arial" panose="020B0604020202020204" pitchFamily="34" charset="0"/>
              <a:buChar char="•"/>
            </a:pPr>
            <a:r>
              <a:rPr lang="en-AU" dirty="0"/>
              <a:t>Healthy Lifestyle Planning</a:t>
            </a:r>
          </a:p>
          <a:p>
            <a:pPr marL="171450" indent="-171450">
              <a:buFont typeface="Arial" panose="020B0604020202020204" pitchFamily="34" charset="0"/>
              <a:buChar char="•"/>
            </a:pPr>
            <a:r>
              <a:rPr lang="en-AU" dirty="0"/>
              <a:t>Individual or group-based activities</a:t>
            </a:r>
          </a:p>
          <a:p>
            <a:pPr marL="171450" indent="-171450">
              <a:buFont typeface="Arial" panose="020B0604020202020204" pitchFamily="34" charset="0"/>
              <a:buChar char="•"/>
            </a:pPr>
            <a:r>
              <a:rPr lang="en-AU" dirty="0"/>
              <a:t>Employment, Training &amp; Education </a:t>
            </a:r>
          </a:p>
          <a:p>
            <a:pPr marL="171450" indent="-171450">
              <a:buFont typeface="Arial" panose="020B0604020202020204" pitchFamily="34" charset="0"/>
              <a:buChar char="•"/>
            </a:pPr>
            <a:r>
              <a:rPr lang="en-AU" dirty="0"/>
              <a:t>Social skills development</a:t>
            </a:r>
          </a:p>
          <a:p>
            <a:pPr marL="171450" indent="-171450">
              <a:buFont typeface="Arial" panose="020B0604020202020204" pitchFamily="34" charset="0"/>
              <a:buChar char="•"/>
            </a:pPr>
            <a:r>
              <a:rPr lang="en-AU" dirty="0"/>
              <a:t>Coaching &amp; Mentoring</a:t>
            </a:r>
          </a:p>
          <a:p>
            <a:pPr marL="171450" indent="-171450">
              <a:buFont typeface="Arial" panose="020B0604020202020204" pitchFamily="34" charset="0"/>
              <a:buChar char="•"/>
            </a:pPr>
            <a:r>
              <a:rPr lang="en-AU" dirty="0"/>
              <a:t>Peer Support</a:t>
            </a:r>
          </a:p>
          <a:p>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15</a:t>
            </a:fld>
            <a:endParaRPr lang="en-AU" dirty="0"/>
          </a:p>
        </p:txBody>
      </p:sp>
      <p:sp>
        <p:nvSpPr>
          <p:cNvPr id="6" name="Text Placeholder 5"/>
          <p:cNvSpPr>
            <a:spLocks noGrp="1"/>
          </p:cNvSpPr>
          <p:nvPr>
            <p:ph type="body" sz="quarter" idx="13"/>
          </p:nvPr>
        </p:nvSpPr>
        <p:spPr/>
        <p:txBody>
          <a:bodyPr/>
          <a:lstStyle/>
          <a:p>
            <a:r>
              <a:rPr lang="en-AU" dirty="0" smtClean="0"/>
              <a:t>You’ll work across our Regional Hubs to provide services to our customers. </a:t>
            </a:r>
            <a:endParaRPr lang="en-AU" dirty="0"/>
          </a:p>
        </p:txBody>
      </p:sp>
      <p:sp>
        <p:nvSpPr>
          <p:cNvPr id="7" name="Content Placeholder 6"/>
          <p:cNvSpPr>
            <a:spLocks noGrp="1"/>
          </p:cNvSpPr>
          <p:nvPr>
            <p:ph idx="14"/>
          </p:nvPr>
        </p:nvSpPr>
        <p:spPr/>
        <p:txBody>
          <a:bodyPr/>
          <a:lstStyle/>
          <a:p>
            <a:r>
              <a:rPr lang="en-AU" b="1" dirty="0"/>
              <a:t>Caring &amp; </a:t>
            </a:r>
            <a:r>
              <a:rPr lang="en-AU" b="1" dirty="0" smtClean="0"/>
              <a:t>Supportive</a:t>
            </a:r>
          </a:p>
          <a:p>
            <a:endParaRPr lang="en-AU" b="1" dirty="0"/>
          </a:p>
          <a:p>
            <a:pPr marL="171450" indent="-171450">
              <a:buFont typeface="Arial" panose="020B0604020202020204" pitchFamily="34" charset="0"/>
              <a:buChar char="•"/>
            </a:pPr>
            <a:r>
              <a:rPr lang="en-AU" dirty="0"/>
              <a:t>Advocacy &amp; Liaison</a:t>
            </a:r>
          </a:p>
          <a:p>
            <a:pPr marL="171450" indent="-171450">
              <a:buFont typeface="Arial" panose="020B0604020202020204" pitchFamily="34" charset="0"/>
              <a:buChar char="•"/>
            </a:pPr>
            <a:r>
              <a:rPr lang="en-AU" dirty="0"/>
              <a:t>Support for Daily Living</a:t>
            </a:r>
          </a:p>
          <a:p>
            <a:pPr marL="171450" indent="-171450">
              <a:buFont typeface="Arial" panose="020B0604020202020204" pitchFamily="34" charset="0"/>
              <a:buChar char="•"/>
            </a:pPr>
            <a:r>
              <a:rPr lang="en-AU" dirty="0"/>
              <a:t>Personal &amp; Domestic Care</a:t>
            </a:r>
          </a:p>
          <a:p>
            <a:pPr marL="171450" indent="-171450">
              <a:buFont typeface="Arial" panose="020B0604020202020204" pitchFamily="34" charset="0"/>
              <a:buChar char="•"/>
            </a:pPr>
            <a:r>
              <a:rPr lang="en-AU" dirty="0"/>
              <a:t>Accommodation &amp; Tenancy Support</a:t>
            </a:r>
          </a:p>
          <a:p>
            <a:pPr marL="171450" indent="-171450">
              <a:buFont typeface="Arial" panose="020B0604020202020204" pitchFamily="34" charset="0"/>
              <a:buChar char="•"/>
            </a:pPr>
            <a:r>
              <a:rPr lang="en-AU" dirty="0"/>
              <a:t>Meals, Medication &amp; Hygiene</a:t>
            </a:r>
          </a:p>
          <a:p>
            <a:pPr marL="171450" indent="-171450">
              <a:buFont typeface="Arial" panose="020B0604020202020204" pitchFamily="34" charset="0"/>
              <a:buChar char="•"/>
            </a:pPr>
            <a:r>
              <a:rPr lang="en-AU" dirty="0"/>
              <a:t>Family &amp; Carer Support</a:t>
            </a:r>
          </a:p>
          <a:p>
            <a:pPr marL="171450" indent="-171450">
              <a:buFont typeface="Arial" panose="020B0604020202020204" pitchFamily="34" charset="0"/>
              <a:buChar char="•"/>
            </a:pPr>
            <a:r>
              <a:rPr lang="en-AU" dirty="0"/>
              <a:t>Budgeting Assistance</a:t>
            </a:r>
          </a:p>
          <a:p>
            <a:endParaRPr lang="en-AU" dirty="0"/>
          </a:p>
        </p:txBody>
      </p:sp>
    </p:spTree>
    <p:extLst>
      <p:ext uri="{BB962C8B-B14F-4D97-AF65-F5344CB8AC3E}">
        <p14:creationId xmlns:p14="http://schemas.microsoft.com/office/powerpoint/2010/main" val="212732266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Why work with us?</a:t>
            </a:r>
            <a:endParaRPr lang="en-AU" dirty="0"/>
          </a:p>
        </p:txBody>
      </p:sp>
      <p:sp>
        <p:nvSpPr>
          <p:cNvPr id="3" name="Content Placeholder 2"/>
          <p:cNvSpPr>
            <a:spLocks noGrp="1"/>
          </p:cNvSpPr>
          <p:nvPr>
            <p:ph idx="1"/>
          </p:nvPr>
        </p:nvSpPr>
        <p:spPr>
          <a:xfrm>
            <a:off x="711461" y="3429794"/>
            <a:ext cx="6166800" cy="2475514"/>
          </a:xfrm>
        </p:spPr>
        <p:txBody>
          <a:bodyPr/>
          <a:lstStyle/>
          <a:p>
            <a:pPr marL="171450" indent="-171450">
              <a:buFont typeface="Arial" panose="020B0604020202020204" pitchFamily="34" charset="0"/>
              <a:buChar char="•"/>
            </a:pPr>
            <a:r>
              <a:rPr lang="en-AU" dirty="0" smtClean="0"/>
              <a:t>Competitive remuneration package and hourly rates</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$15900+ in tax free salary packaging for permanent staff</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Professional development, learning opportunities and secondments</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Flexible work arrangements where appropriate</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Employee Wellness program </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A supportive team culture and work environment</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16</a:t>
            </a:fld>
            <a:endParaRPr lang="en-AU" dirty="0"/>
          </a:p>
        </p:txBody>
      </p:sp>
      <p:sp>
        <p:nvSpPr>
          <p:cNvPr id="6" name="Text Placeholder 5"/>
          <p:cNvSpPr>
            <a:spLocks noGrp="1"/>
          </p:cNvSpPr>
          <p:nvPr>
            <p:ph type="body" sz="quarter" idx="13"/>
          </p:nvPr>
        </p:nvSpPr>
        <p:spPr/>
        <p:txBody>
          <a:bodyPr/>
          <a:lstStyle/>
          <a:p>
            <a:r>
              <a:rPr lang="en-AU" dirty="0" smtClean="0"/>
              <a:t>We look for highly motivated, skilled talent who share our values of passion, integrity and respect. </a:t>
            </a:r>
          </a:p>
          <a:p>
            <a:endParaRPr lang="en-AU" dirty="0"/>
          </a:p>
          <a:p>
            <a:r>
              <a:rPr lang="en-AU" dirty="0" smtClean="0"/>
              <a:t>If you’re looking for somewhere to pursue your passion, demonstrate your initiative and make a difference you could benefit from:</a:t>
            </a:r>
            <a:endParaRPr lang="en-AU" dirty="0"/>
          </a:p>
        </p:txBody>
      </p:sp>
    </p:spTree>
    <p:extLst>
      <p:ext uri="{BB962C8B-B14F-4D97-AF65-F5344CB8AC3E}">
        <p14:creationId xmlns:p14="http://schemas.microsoft.com/office/powerpoint/2010/main" val="730852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10626" t="12901" r="22831" b="3800"/>
          <a:stretch/>
        </p:blipFill>
        <p:spPr>
          <a:xfrm>
            <a:off x="-1" y="246095"/>
            <a:ext cx="9123243" cy="6424059"/>
          </a:xfrm>
          <a:prstGeom prst="rect">
            <a:avLst/>
          </a:prstGeom>
        </p:spPr>
      </p:pic>
    </p:spTree>
    <p:extLst>
      <p:ext uri="{BB962C8B-B14F-4D97-AF65-F5344CB8AC3E}">
        <p14:creationId xmlns:p14="http://schemas.microsoft.com/office/powerpoint/2010/main" val="27548297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Where to from here?</a:t>
            </a:r>
            <a:endParaRPr lang="en-AU" dirty="0"/>
          </a:p>
        </p:txBody>
      </p:sp>
      <p:sp>
        <p:nvSpPr>
          <p:cNvPr id="3" name="Content Placeholder 2"/>
          <p:cNvSpPr>
            <a:spLocks noGrp="1"/>
          </p:cNvSpPr>
          <p:nvPr>
            <p:ph idx="1"/>
          </p:nvPr>
        </p:nvSpPr>
        <p:spPr>
          <a:xfrm>
            <a:off x="4635362" y="2493690"/>
            <a:ext cx="3822838" cy="2851430"/>
          </a:xfrm>
        </p:spPr>
        <p:txBody>
          <a:bodyPr/>
          <a:lstStyle/>
          <a:p>
            <a:pPr marL="171450" indent="-171450">
              <a:buFont typeface="Arial" panose="020B0604020202020204" pitchFamily="34" charset="0"/>
              <a:buChar char="•"/>
            </a:pPr>
            <a:r>
              <a:rPr lang="en-AU" dirty="0" smtClean="0"/>
              <a:t>Written exercise</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smtClean="0"/>
              <a:t>Group activity </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smtClean="0"/>
              <a:t>Interviews</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18</a:t>
            </a:fld>
            <a:endParaRPr lang="en-AU" dirty="0"/>
          </a:p>
        </p:txBody>
      </p:sp>
      <p:sp>
        <p:nvSpPr>
          <p:cNvPr id="6" name="Text Placeholder 5"/>
          <p:cNvSpPr>
            <a:spLocks noGrp="1"/>
          </p:cNvSpPr>
          <p:nvPr>
            <p:ph type="body" sz="quarter" idx="13"/>
          </p:nvPr>
        </p:nvSpPr>
        <p:spPr/>
        <p:txBody>
          <a:bodyPr/>
          <a:lstStyle/>
          <a:p>
            <a:r>
              <a:rPr lang="en-AU" dirty="0" smtClean="0"/>
              <a:t>After today, you’ll hear back from our Recruitment Team about whether your application is progressed</a:t>
            </a:r>
            <a:endParaRPr lang="en-AU" dirty="0"/>
          </a:p>
        </p:txBody>
      </p:sp>
      <p:sp>
        <p:nvSpPr>
          <p:cNvPr id="7" name="Text Placeholder 6"/>
          <p:cNvSpPr>
            <a:spLocks noGrp="1"/>
          </p:cNvSpPr>
          <p:nvPr>
            <p:ph type="body" sz="quarter" idx="14"/>
          </p:nvPr>
        </p:nvSpPr>
        <p:spPr>
          <a:xfrm>
            <a:off x="466188" y="1618937"/>
            <a:ext cx="2470079" cy="600265"/>
          </a:xfrm>
        </p:spPr>
        <p:txBody>
          <a:bodyPr/>
          <a:lstStyle/>
          <a:p>
            <a:r>
              <a:rPr lang="en-AU" dirty="0" smtClean="0"/>
              <a:t>What to</a:t>
            </a:r>
            <a:endParaRPr lang="en-AU" dirty="0"/>
          </a:p>
        </p:txBody>
      </p:sp>
      <p:sp>
        <p:nvSpPr>
          <p:cNvPr id="8" name="Text Placeholder 7"/>
          <p:cNvSpPr>
            <a:spLocks noGrp="1"/>
          </p:cNvSpPr>
          <p:nvPr>
            <p:ph type="body" sz="quarter" idx="15"/>
          </p:nvPr>
        </p:nvSpPr>
        <p:spPr>
          <a:xfrm>
            <a:off x="466188" y="2273328"/>
            <a:ext cx="2289886" cy="600265"/>
          </a:xfrm>
        </p:spPr>
        <p:txBody>
          <a:bodyPr/>
          <a:lstStyle/>
          <a:p>
            <a:r>
              <a:rPr lang="en-AU" dirty="0" smtClean="0"/>
              <a:t>expect</a:t>
            </a:r>
            <a:endParaRPr lang="en-AU" dirty="0"/>
          </a:p>
        </p:txBody>
      </p:sp>
    </p:spTree>
    <p:extLst>
      <p:ext uri="{BB962C8B-B14F-4D97-AF65-F5344CB8AC3E}">
        <p14:creationId xmlns:p14="http://schemas.microsoft.com/office/powerpoint/2010/main" val="40543447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Questions?</a:t>
            </a:r>
            <a:endParaRPr lang="en-AU" dirty="0"/>
          </a:p>
        </p:txBody>
      </p:sp>
      <p:sp>
        <p:nvSpPr>
          <p:cNvPr id="3" name="Footer Placeholder 2"/>
          <p:cNvSpPr>
            <a:spLocks noGrp="1"/>
          </p:cNvSpPr>
          <p:nvPr>
            <p:ph type="ftr" sz="quarter" idx="11"/>
          </p:nvPr>
        </p:nvSpPr>
        <p:spPr/>
        <p:txBody>
          <a:bodyPr/>
          <a:lstStyle/>
          <a:p>
            <a:r>
              <a:rPr lang="en-AU" dirty="0"/>
              <a:t>Recruitment Assessment Day</a:t>
            </a:r>
          </a:p>
        </p:txBody>
      </p:sp>
      <p:sp>
        <p:nvSpPr>
          <p:cNvPr id="4" name="Slide Number Placeholder 3"/>
          <p:cNvSpPr>
            <a:spLocks noGrp="1"/>
          </p:cNvSpPr>
          <p:nvPr>
            <p:ph type="sldNum" sz="quarter" idx="12"/>
          </p:nvPr>
        </p:nvSpPr>
        <p:spPr/>
        <p:txBody>
          <a:bodyPr/>
          <a:lstStyle/>
          <a:p>
            <a:fld id="{CE1B70CE-F4BC-4B6F-A663-B479B5E51611}" type="slidenum">
              <a:rPr lang="en-AU" smtClean="0"/>
              <a:pPr/>
              <a:t>19</a:t>
            </a:fld>
            <a:endParaRPr lang="en-AU" dirty="0"/>
          </a:p>
        </p:txBody>
      </p:sp>
    </p:spTree>
    <p:extLst>
      <p:ext uri="{BB962C8B-B14F-4D97-AF65-F5344CB8AC3E}">
        <p14:creationId xmlns:p14="http://schemas.microsoft.com/office/powerpoint/2010/main" val="33727078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Agenda</a:t>
            </a:r>
            <a:endParaRPr lang="en-AU" dirty="0"/>
          </a:p>
        </p:txBody>
      </p:sp>
      <p:sp>
        <p:nvSpPr>
          <p:cNvPr id="3" name="Content Placeholder 2"/>
          <p:cNvSpPr>
            <a:spLocks noGrp="1"/>
          </p:cNvSpPr>
          <p:nvPr>
            <p:ph idx="1"/>
          </p:nvPr>
        </p:nvSpPr>
        <p:spPr/>
        <p:txBody>
          <a:bodyPr/>
          <a:lstStyle/>
          <a:p>
            <a:pPr marL="171450" indent="-171450">
              <a:buFont typeface="Arial" panose="020B0604020202020204" pitchFamily="34" charset="0"/>
              <a:buChar char="•"/>
            </a:pPr>
            <a:endParaRPr lang="en-AU" dirty="0"/>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a:t>Meeting the team and housekeeping</a:t>
            </a:r>
          </a:p>
          <a:p>
            <a:endParaRPr lang="en-AU" dirty="0"/>
          </a:p>
          <a:p>
            <a:pPr marL="171450" indent="-171450">
              <a:buFont typeface="Arial" panose="020B0604020202020204" pitchFamily="34" charset="0"/>
              <a:buChar char="•"/>
            </a:pPr>
            <a:r>
              <a:rPr lang="en-AU" dirty="0"/>
              <a:t>A bit about us</a:t>
            </a:r>
          </a:p>
          <a:p>
            <a:endParaRPr lang="en-AU" dirty="0"/>
          </a:p>
          <a:p>
            <a:pPr marL="171450" indent="-171450">
              <a:buFont typeface="Arial" panose="020B0604020202020204" pitchFamily="34" charset="0"/>
              <a:buChar char="•"/>
            </a:pPr>
            <a:r>
              <a:rPr lang="en-AU" dirty="0"/>
              <a:t>About the job</a:t>
            </a:r>
          </a:p>
          <a:p>
            <a:endParaRPr lang="en-AU" dirty="0"/>
          </a:p>
          <a:p>
            <a:pPr marL="171450" indent="-171450">
              <a:buFont typeface="Arial" panose="020B0604020202020204" pitchFamily="34" charset="0"/>
              <a:buChar char="•"/>
            </a:pPr>
            <a:r>
              <a:rPr lang="en-AU" dirty="0"/>
              <a:t>Getting to know you:</a:t>
            </a:r>
          </a:p>
          <a:p>
            <a:pPr marL="351450" lvl="1" indent="-171450">
              <a:buFont typeface="Arial" panose="020B0604020202020204" pitchFamily="34" charset="0"/>
              <a:buChar char="•"/>
            </a:pPr>
            <a:r>
              <a:rPr lang="en-AU" dirty="0"/>
              <a:t>Group activity </a:t>
            </a:r>
          </a:p>
          <a:p>
            <a:pPr marL="351450" lvl="1" indent="-171450">
              <a:buFont typeface="Arial" panose="020B0604020202020204" pitchFamily="34" charset="0"/>
              <a:buChar char="•"/>
            </a:pPr>
            <a:r>
              <a:rPr lang="en-AU" dirty="0"/>
              <a:t>Written component</a:t>
            </a:r>
          </a:p>
          <a:p>
            <a:pPr marL="351450" lvl="1" indent="-171450">
              <a:buFont typeface="Arial" panose="020B0604020202020204" pitchFamily="34" charset="0"/>
              <a:buChar char="•"/>
            </a:pPr>
            <a:r>
              <a:rPr lang="en-AU" dirty="0"/>
              <a:t>Interviews </a:t>
            </a:r>
          </a:p>
          <a:p>
            <a:endParaRPr lang="en-AU" dirty="0"/>
          </a:p>
        </p:txBody>
      </p:sp>
      <p:sp>
        <p:nvSpPr>
          <p:cNvPr id="4" name="Footer Placeholder 3"/>
          <p:cNvSpPr>
            <a:spLocks noGrp="1"/>
          </p:cNvSpPr>
          <p:nvPr>
            <p:ph type="ftr" sz="quarter" idx="11"/>
          </p:nvPr>
        </p:nvSpPr>
        <p:spPr/>
        <p:txBody>
          <a:bodyPr/>
          <a:lstStyle/>
          <a:p>
            <a:r>
              <a:rPr lang="en-AU" noProof="0" dirty="0" smtClean="0"/>
              <a:t>Recruitment Assessment Day</a:t>
            </a:r>
            <a:endParaRPr lang="en-AU" noProof="0" dirty="0"/>
          </a:p>
        </p:txBody>
      </p:sp>
      <p:sp>
        <p:nvSpPr>
          <p:cNvPr id="5" name="Slide Number Placeholder 4"/>
          <p:cNvSpPr>
            <a:spLocks noGrp="1"/>
          </p:cNvSpPr>
          <p:nvPr>
            <p:ph type="sldNum" sz="quarter" idx="12"/>
          </p:nvPr>
        </p:nvSpPr>
        <p:spPr/>
        <p:txBody>
          <a:bodyPr/>
          <a:lstStyle/>
          <a:p>
            <a:fld id="{CE1B70CE-F4BC-4B6F-A663-B479B5E51611}" type="slidenum">
              <a:rPr lang="en-AU" smtClean="0"/>
              <a:pPr/>
              <a:t>2</a:t>
            </a:fld>
            <a:endParaRPr lang="en-AU" dirty="0"/>
          </a:p>
        </p:txBody>
      </p:sp>
      <p:sp>
        <p:nvSpPr>
          <p:cNvPr id="6" name="Text Placeholder 5"/>
          <p:cNvSpPr>
            <a:spLocks noGrp="1"/>
          </p:cNvSpPr>
          <p:nvPr>
            <p:ph type="body" sz="quarter" idx="13"/>
          </p:nvPr>
        </p:nvSpPr>
        <p:spPr/>
        <p:txBody>
          <a:bodyPr/>
          <a:lstStyle/>
          <a:p>
            <a:r>
              <a:rPr lang="en-AU" dirty="0"/>
              <a:t>Welcome! We’re looking forward to getting to know you. </a:t>
            </a:r>
          </a:p>
          <a:p>
            <a:endParaRPr lang="en-AU" dirty="0"/>
          </a:p>
          <a:p>
            <a:r>
              <a:rPr lang="en-AU" dirty="0"/>
              <a:t>Here’s what you can expect from today:</a:t>
            </a:r>
          </a:p>
          <a:p>
            <a:endParaRPr lang="en-AU" dirty="0"/>
          </a:p>
        </p:txBody>
      </p:sp>
      <p:sp>
        <p:nvSpPr>
          <p:cNvPr id="7" name="Text Placeholder 6"/>
          <p:cNvSpPr>
            <a:spLocks noGrp="1"/>
          </p:cNvSpPr>
          <p:nvPr>
            <p:ph type="body" sz="quarter" idx="14"/>
          </p:nvPr>
        </p:nvSpPr>
        <p:spPr>
          <a:xfrm>
            <a:off x="466188" y="1618937"/>
            <a:ext cx="2897765" cy="600265"/>
          </a:xfrm>
        </p:spPr>
        <p:txBody>
          <a:bodyPr/>
          <a:lstStyle/>
          <a:p>
            <a:r>
              <a:rPr lang="en-AU" dirty="0" smtClean="0"/>
              <a:t>All about</a:t>
            </a:r>
            <a:endParaRPr lang="en-AU" dirty="0"/>
          </a:p>
        </p:txBody>
      </p:sp>
      <p:sp>
        <p:nvSpPr>
          <p:cNvPr id="8" name="Text Placeholder 7"/>
          <p:cNvSpPr>
            <a:spLocks noGrp="1"/>
          </p:cNvSpPr>
          <p:nvPr>
            <p:ph type="body" sz="quarter" idx="15"/>
          </p:nvPr>
        </p:nvSpPr>
        <p:spPr>
          <a:xfrm>
            <a:off x="466188" y="2273328"/>
            <a:ext cx="2066450" cy="600265"/>
          </a:xfrm>
        </p:spPr>
        <p:txBody>
          <a:bodyPr/>
          <a:lstStyle/>
          <a:p>
            <a:r>
              <a:rPr lang="en-AU" dirty="0" smtClean="0"/>
              <a:t>Today</a:t>
            </a:r>
            <a:endParaRPr lang="en-AU" dirty="0"/>
          </a:p>
        </p:txBody>
      </p:sp>
    </p:spTree>
    <p:extLst>
      <p:ext uri="{BB962C8B-B14F-4D97-AF65-F5344CB8AC3E}">
        <p14:creationId xmlns:p14="http://schemas.microsoft.com/office/powerpoint/2010/main" val="21165120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5"/>
          </p:nvPr>
        </p:nvSpPr>
        <p:spPr>
          <a:xfrm>
            <a:off x="712800" y="3000779"/>
            <a:ext cx="5713648" cy="842527"/>
          </a:xfrm>
        </p:spPr>
        <p:txBody>
          <a:bodyPr/>
          <a:lstStyle/>
          <a:p>
            <a:r>
              <a:rPr lang="en-AU" dirty="0" smtClean="0"/>
              <a:t>Lets get started!</a:t>
            </a:r>
            <a:endParaRPr lang="en-AU" dirty="0"/>
          </a:p>
        </p:txBody>
      </p:sp>
      <p:sp>
        <p:nvSpPr>
          <p:cNvPr id="3" name="Text Placeholder 2"/>
          <p:cNvSpPr>
            <a:spLocks noGrp="1"/>
          </p:cNvSpPr>
          <p:nvPr>
            <p:ph type="body" sz="quarter" idx="16"/>
          </p:nvPr>
        </p:nvSpPr>
        <p:spPr/>
        <p:txBody>
          <a:bodyPr/>
          <a:lstStyle/>
          <a:p>
            <a:endParaRPr lang="en-AU" dirty="0"/>
          </a:p>
        </p:txBody>
      </p:sp>
    </p:spTree>
    <p:extLst>
      <p:ext uri="{BB962C8B-B14F-4D97-AF65-F5344CB8AC3E}">
        <p14:creationId xmlns:p14="http://schemas.microsoft.com/office/powerpoint/2010/main" val="5783293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bit about us</a:t>
            </a:r>
            <a:endParaRPr lang="en-AU" dirty="0"/>
          </a:p>
        </p:txBody>
      </p:sp>
      <p:sp>
        <p:nvSpPr>
          <p:cNvPr id="3" name="Content Placeholder 2"/>
          <p:cNvSpPr>
            <a:spLocks noGrp="1"/>
          </p:cNvSpPr>
          <p:nvPr>
            <p:ph idx="1"/>
          </p:nvPr>
        </p:nvSpPr>
        <p:spPr>
          <a:xfrm>
            <a:off x="4635362" y="2637706"/>
            <a:ext cx="3822838" cy="2707414"/>
          </a:xfrm>
        </p:spPr>
        <p:txBody>
          <a:bodyPr/>
          <a:lstStyle/>
          <a:p>
            <a:pPr marL="171450" indent="-171450">
              <a:buFont typeface="Arial" panose="020B0604020202020204" pitchFamily="34" charset="0"/>
              <a:buChar char="•"/>
            </a:pPr>
            <a:r>
              <a:rPr lang="en-AU" dirty="0" smtClean="0"/>
              <a:t>Established the first social enterprise in the mid 60’s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smtClean="0"/>
              <a:t>900+ team members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smtClean="0"/>
              <a:t>100+ communities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smtClean="0"/>
              <a:t>90+ government contracts</a:t>
            </a:r>
          </a:p>
          <a:p>
            <a:pPr marL="171450" indent="-171450">
              <a:buFont typeface="Arial" panose="020B0604020202020204" pitchFamily="34" charset="0"/>
              <a:buChar char="•"/>
            </a:pPr>
            <a:endParaRPr lang="en-AU" dirty="0"/>
          </a:p>
          <a:p>
            <a:pPr marL="171450" indent="-171450">
              <a:buFont typeface="Arial" panose="020B0604020202020204" pitchFamily="34" charset="0"/>
              <a:buChar char="•"/>
            </a:pPr>
            <a:r>
              <a:rPr lang="en-AU" dirty="0" smtClean="0"/>
              <a:t>$70m annual turnover</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3</a:t>
            </a:fld>
            <a:endParaRPr lang="en-AU" dirty="0"/>
          </a:p>
        </p:txBody>
      </p:sp>
      <p:sp>
        <p:nvSpPr>
          <p:cNvPr id="6" name="Text Placeholder 5"/>
          <p:cNvSpPr>
            <a:spLocks noGrp="1"/>
          </p:cNvSpPr>
          <p:nvPr>
            <p:ph type="body" sz="quarter" idx="13"/>
          </p:nvPr>
        </p:nvSpPr>
        <p:spPr/>
        <p:txBody>
          <a:bodyPr/>
          <a:lstStyle/>
          <a:p>
            <a:r>
              <a:rPr lang="en-AU" dirty="0"/>
              <a:t>At New Horizons our promise is to put wellbeing at the heart of everything we do. </a:t>
            </a:r>
            <a:endParaRPr lang="en-AU" dirty="0" smtClean="0"/>
          </a:p>
          <a:p>
            <a:endParaRPr lang="en-AU" dirty="0"/>
          </a:p>
          <a:p>
            <a:endParaRPr lang="en-AU" dirty="0"/>
          </a:p>
        </p:txBody>
      </p:sp>
      <p:sp>
        <p:nvSpPr>
          <p:cNvPr id="7" name="Text Placeholder 6"/>
          <p:cNvSpPr>
            <a:spLocks noGrp="1"/>
          </p:cNvSpPr>
          <p:nvPr>
            <p:ph type="body" sz="quarter" idx="14"/>
          </p:nvPr>
        </p:nvSpPr>
        <p:spPr>
          <a:xfrm>
            <a:off x="466188" y="1618937"/>
            <a:ext cx="2103281" cy="600265"/>
          </a:xfrm>
        </p:spPr>
        <p:txBody>
          <a:bodyPr/>
          <a:lstStyle/>
          <a:p>
            <a:r>
              <a:rPr lang="en-AU" dirty="0" smtClean="0"/>
              <a:t>about</a:t>
            </a:r>
            <a:endParaRPr lang="en-AU" dirty="0"/>
          </a:p>
        </p:txBody>
      </p:sp>
      <p:sp>
        <p:nvSpPr>
          <p:cNvPr id="8" name="Text Placeholder 7"/>
          <p:cNvSpPr>
            <a:spLocks noGrp="1"/>
          </p:cNvSpPr>
          <p:nvPr>
            <p:ph type="body" sz="quarter" idx="15"/>
          </p:nvPr>
        </p:nvSpPr>
        <p:spPr>
          <a:xfrm>
            <a:off x="466188" y="2273328"/>
            <a:ext cx="3716096" cy="600265"/>
          </a:xfrm>
        </p:spPr>
        <p:txBody>
          <a:bodyPr/>
          <a:lstStyle/>
          <a:p>
            <a:r>
              <a:rPr lang="en-AU" dirty="0" smtClean="0"/>
              <a:t>New Horizons</a:t>
            </a:r>
            <a:endParaRPr lang="en-AU" dirty="0"/>
          </a:p>
        </p:txBody>
      </p:sp>
    </p:spTree>
    <p:extLst>
      <p:ext uri="{BB962C8B-B14F-4D97-AF65-F5344CB8AC3E}">
        <p14:creationId xmlns:p14="http://schemas.microsoft.com/office/powerpoint/2010/main" val="15644170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Vision and Purpose</a:t>
            </a:r>
            <a:endParaRPr lang="en-AU" dirty="0"/>
          </a:p>
        </p:txBody>
      </p:sp>
      <p:sp>
        <p:nvSpPr>
          <p:cNvPr id="3" name="Content Placeholder 2"/>
          <p:cNvSpPr>
            <a:spLocks noGrp="1"/>
          </p:cNvSpPr>
          <p:nvPr>
            <p:ph idx="1"/>
          </p:nvPr>
        </p:nvSpPr>
        <p:spPr/>
        <p:txBody>
          <a:bodyPr/>
          <a:lstStyle/>
          <a:p>
            <a:pPr algn="ctr"/>
            <a:r>
              <a:rPr lang="en-AU" b="1" dirty="0" smtClean="0"/>
              <a:t>Our Vision:</a:t>
            </a:r>
          </a:p>
          <a:p>
            <a:pPr algn="ctr"/>
            <a:r>
              <a:rPr lang="en-AU" dirty="0" smtClean="0"/>
              <a:t>“a society in which communities work together in collaborative, inclusive ways to create opportunity and improve life”</a:t>
            </a:r>
          </a:p>
          <a:p>
            <a:endParaRPr lang="en-AU" dirty="0" smtClean="0"/>
          </a:p>
          <a:p>
            <a:endParaRPr lang="en-AU" dirty="0"/>
          </a:p>
          <a:p>
            <a:pPr algn="ctr"/>
            <a:r>
              <a:rPr lang="en-AU" b="1" dirty="0" smtClean="0"/>
              <a:t>Our Purpose:</a:t>
            </a:r>
          </a:p>
          <a:p>
            <a:pPr algn="ctr"/>
            <a:r>
              <a:rPr lang="en-AU" dirty="0" smtClean="0"/>
              <a:t>“To provide innovative services which support individuals, strengthen communities and enhance physical social and emotional wellbeing.”</a:t>
            </a:r>
          </a:p>
          <a:p>
            <a:endParaRPr lang="en-AU" dirty="0" smtClean="0"/>
          </a:p>
          <a:p>
            <a:endParaRPr lang="en-AU" sz="1800" dirty="0"/>
          </a:p>
        </p:txBody>
      </p:sp>
      <p:sp>
        <p:nvSpPr>
          <p:cNvPr id="4" name="Footer Placeholder 3"/>
          <p:cNvSpPr>
            <a:spLocks noGrp="1"/>
          </p:cNvSpPr>
          <p:nvPr>
            <p:ph type="ftr" sz="quarter" idx="11"/>
          </p:nvPr>
        </p:nvSpPr>
        <p:spPr/>
        <p:txBody>
          <a:bodyPr/>
          <a:lstStyle/>
          <a:p>
            <a:r>
              <a:rPr lang="en-AU" noProof="0" smtClean="0"/>
              <a:t>Presentation title here</a:t>
            </a:r>
            <a:endParaRPr lang="en-AU" noProof="0" dirty="0"/>
          </a:p>
        </p:txBody>
      </p:sp>
      <p:sp>
        <p:nvSpPr>
          <p:cNvPr id="5" name="Slide Number Placeholder 4"/>
          <p:cNvSpPr>
            <a:spLocks noGrp="1"/>
          </p:cNvSpPr>
          <p:nvPr>
            <p:ph type="sldNum" sz="quarter" idx="12"/>
          </p:nvPr>
        </p:nvSpPr>
        <p:spPr/>
        <p:txBody>
          <a:bodyPr/>
          <a:lstStyle/>
          <a:p>
            <a:fld id="{CE1B70CE-F4BC-4B6F-A663-B479B5E51611}" type="slidenum">
              <a:rPr lang="en-AU" smtClean="0"/>
              <a:pPr/>
              <a:t>4</a:t>
            </a:fld>
            <a:endParaRPr lang="en-AU" dirty="0"/>
          </a:p>
        </p:txBody>
      </p:sp>
      <p:sp>
        <p:nvSpPr>
          <p:cNvPr id="6" name="Text Placeholder 5"/>
          <p:cNvSpPr>
            <a:spLocks noGrp="1"/>
          </p:cNvSpPr>
          <p:nvPr>
            <p:ph type="body" sz="quarter" idx="13"/>
          </p:nvPr>
        </p:nvSpPr>
        <p:spPr/>
        <p:txBody>
          <a:bodyPr/>
          <a:lstStyle/>
          <a:p>
            <a:r>
              <a:rPr lang="en-AU" dirty="0"/>
              <a:t>It's part of our vision to see happy, inclusive communities creating opportunities. </a:t>
            </a:r>
          </a:p>
          <a:p>
            <a:endParaRPr lang="en-AU" dirty="0" smtClean="0"/>
          </a:p>
          <a:p>
            <a:endParaRPr lang="en-AU" dirty="0"/>
          </a:p>
        </p:txBody>
      </p:sp>
    </p:spTree>
    <p:extLst>
      <p:ext uri="{BB962C8B-B14F-4D97-AF65-F5344CB8AC3E}">
        <p14:creationId xmlns:p14="http://schemas.microsoft.com/office/powerpoint/2010/main" val="2873520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Our values</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5</a:t>
            </a:fld>
            <a:endParaRPr lang="en-AU" dirty="0"/>
          </a:p>
        </p:txBody>
      </p:sp>
      <p:sp>
        <p:nvSpPr>
          <p:cNvPr id="6" name="Text Placeholder 5"/>
          <p:cNvSpPr>
            <a:spLocks noGrp="1"/>
          </p:cNvSpPr>
          <p:nvPr>
            <p:ph type="body" sz="quarter" idx="13"/>
          </p:nvPr>
        </p:nvSpPr>
        <p:spPr/>
        <p:txBody>
          <a:bodyPr/>
          <a:lstStyle/>
          <a:p>
            <a:endParaRPr lang="en-AU" dirty="0" smtClean="0"/>
          </a:p>
          <a:p>
            <a:r>
              <a:rPr lang="en-AU" dirty="0" smtClean="0"/>
              <a:t>Today </a:t>
            </a:r>
            <a:r>
              <a:rPr lang="en-AU" dirty="0"/>
              <a:t>we’re a team of more than 900 people working together to enhance wellbeing. </a:t>
            </a:r>
          </a:p>
          <a:p>
            <a:endParaRPr lang="en-AU" dirty="0"/>
          </a:p>
        </p:txBody>
      </p:sp>
      <p:pic>
        <p:nvPicPr>
          <p:cNvPr id="9" name="Content Placeholder 8"/>
          <p:cNvPicPr>
            <a:picLocks noGrp="1" noChangeAspect="1"/>
          </p:cNvPicPr>
          <p:nvPr>
            <p:ph idx="1"/>
          </p:nvPr>
        </p:nvPicPr>
        <p:blipFill rotWithShape="1">
          <a:blip r:embed="rId3"/>
          <a:srcRect l="3260" t="38608" r="5371" b="6979"/>
          <a:stretch/>
        </p:blipFill>
        <p:spPr>
          <a:xfrm>
            <a:off x="2262188" y="2620066"/>
            <a:ext cx="6165850" cy="2753944"/>
          </a:xfrm>
          <a:prstGeom prst="rect">
            <a:avLst/>
          </a:prstGeom>
        </p:spPr>
      </p:pic>
    </p:spTree>
    <p:extLst>
      <p:ext uri="{BB962C8B-B14F-4D97-AF65-F5344CB8AC3E}">
        <p14:creationId xmlns:p14="http://schemas.microsoft.com/office/powerpoint/2010/main" val="2295019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Wellbeing. Done well.</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6</a:t>
            </a:fld>
            <a:endParaRPr lang="en-AU" dirty="0"/>
          </a:p>
        </p:txBody>
      </p:sp>
      <p:sp>
        <p:nvSpPr>
          <p:cNvPr id="6" name="Text Placeholder 5"/>
          <p:cNvSpPr>
            <a:spLocks noGrp="1"/>
          </p:cNvSpPr>
          <p:nvPr>
            <p:ph type="body" sz="quarter" idx="13"/>
          </p:nvPr>
        </p:nvSpPr>
        <p:spPr>
          <a:xfrm>
            <a:off x="712800" y="1657665"/>
            <a:ext cx="6166800" cy="765175"/>
          </a:xfrm>
        </p:spPr>
        <p:txBody>
          <a:bodyPr/>
          <a:lstStyle/>
          <a:p>
            <a:r>
              <a:rPr lang="en-AU" dirty="0"/>
              <a:t>W</a:t>
            </a:r>
            <a:r>
              <a:rPr lang="en-AU" dirty="0" smtClean="0"/>
              <a:t>e've </a:t>
            </a:r>
            <a:r>
              <a:rPr lang="en-AU" dirty="0"/>
              <a:t>developed the </a:t>
            </a:r>
            <a:r>
              <a:rPr lang="en-AU" b="1" dirty="0"/>
              <a:t>Eight Domains of Wellbeing</a:t>
            </a:r>
            <a:r>
              <a:rPr lang="en-AU" dirty="0"/>
              <a:t> - a best-practice model based on scientific research that helps people think constructively about their wellbeing. </a:t>
            </a:r>
            <a:br>
              <a:rPr lang="en-AU" dirty="0"/>
            </a:br>
            <a:r>
              <a:rPr lang="en-AU" dirty="0"/>
              <a:t/>
            </a:r>
            <a:br>
              <a:rPr lang="en-AU" dirty="0"/>
            </a:br>
            <a:endParaRPr lang="en-AU" dirty="0"/>
          </a:p>
        </p:txBody>
      </p:sp>
      <p:pic>
        <p:nvPicPr>
          <p:cNvPr id="10" name="Picture 2" descr="https://gallery.mailchimp.com/0a6c138e782d22190f5878f5a/images/448d6eb1-b97e-4beb-bab5-48b8ba4e7238.jpg"/>
          <p:cNvPicPr>
            <a:picLocks noChangeAspect="1" noChangeArrowheads="1"/>
          </p:cNvPicPr>
          <p:nvPr/>
        </p:nvPicPr>
        <p:blipFill>
          <a:blip r:link="rId3">
            <a:extLst>
              <a:ext uri="{28A0092B-C50C-407E-A947-70E740481C1C}">
                <a14:useLocalDpi xmlns:a14="http://schemas.microsoft.com/office/drawing/2010/main" val="0"/>
              </a:ext>
            </a:extLst>
          </a:blip>
          <a:srcRect/>
          <a:stretch>
            <a:fillRect/>
          </a:stretch>
        </p:blipFill>
        <p:spPr bwMode="auto">
          <a:xfrm>
            <a:off x="1959996" y="2349674"/>
            <a:ext cx="3672408" cy="3672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20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smtClean="0"/>
              <a:pPr/>
              <a:t>7</a:t>
            </a:fld>
            <a:endParaRPr lang="en-AU" dirty="0"/>
          </a:p>
        </p:txBody>
      </p:sp>
      <p:pic>
        <p:nvPicPr>
          <p:cNvPr id="3" name="Content Placeholder 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9145588" cy="6859192"/>
          </a:xfrm>
        </p:spPr>
      </p:pic>
    </p:spTree>
    <p:extLst>
      <p:ext uri="{BB962C8B-B14F-4D97-AF65-F5344CB8AC3E}">
        <p14:creationId xmlns:p14="http://schemas.microsoft.com/office/powerpoint/2010/main" val="29575806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56771" y="2873375"/>
            <a:ext cx="4198857" cy="3220715"/>
          </a:xfrm>
        </p:spPr>
      </p:pic>
      <p:sp>
        <p:nvSpPr>
          <p:cNvPr id="2" name="Title 1"/>
          <p:cNvSpPr>
            <a:spLocks noGrp="1"/>
          </p:cNvSpPr>
          <p:nvPr>
            <p:ph type="title"/>
          </p:nvPr>
        </p:nvSpPr>
        <p:spPr/>
        <p:txBody>
          <a:bodyPr/>
          <a:lstStyle/>
          <a:p>
            <a:r>
              <a:rPr lang="en-AU" dirty="0" smtClean="0"/>
              <a:t>Our Regions</a:t>
            </a:r>
            <a:endParaRPr lang="en-AU" dirty="0"/>
          </a:p>
        </p:txBody>
      </p:sp>
      <p:sp>
        <p:nvSpPr>
          <p:cNvPr id="4" name="Footer Placeholder 3"/>
          <p:cNvSpPr>
            <a:spLocks noGrp="1"/>
          </p:cNvSpPr>
          <p:nvPr>
            <p:ph type="ftr" sz="quarter" idx="11"/>
          </p:nvPr>
        </p:nvSpPr>
        <p:spPr/>
        <p:txBody>
          <a:bodyPr/>
          <a:lstStyle/>
          <a:p>
            <a:r>
              <a:rPr lang="en-AU" dirty="0"/>
              <a:t>Recruitment Assessment Day</a:t>
            </a:r>
          </a:p>
        </p:txBody>
      </p:sp>
      <p:sp>
        <p:nvSpPr>
          <p:cNvPr id="5" name="Slide Number Placeholder 4"/>
          <p:cNvSpPr>
            <a:spLocks noGrp="1"/>
          </p:cNvSpPr>
          <p:nvPr>
            <p:ph type="sldNum" sz="quarter" idx="12"/>
          </p:nvPr>
        </p:nvSpPr>
        <p:spPr/>
        <p:txBody>
          <a:bodyPr/>
          <a:lstStyle/>
          <a:p>
            <a:fld id="{CE1B70CE-F4BC-4B6F-A663-B479B5E51611}" type="slidenum">
              <a:rPr lang="en-AU" noProof="0" smtClean="0"/>
              <a:pPr/>
              <a:t>8</a:t>
            </a:fld>
            <a:endParaRPr lang="en-AU" noProof="0" dirty="0"/>
          </a:p>
        </p:txBody>
      </p:sp>
      <p:sp>
        <p:nvSpPr>
          <p:cNvPr id="6" name="Text Placeholder 5"/>
          <p:cNvSpPr>
            <a:spLocks noGrp="1"/>
          </p:cNvSpPr>
          <p:nvPr>
            <p:ph type="body" sz="quarter" idx="13"/>
          </p:nvPr>
        </p:nvSpPr>
        <p:spPr/>
        <p:txBody>
          <a:bodyPr/>
          <a:lstStyle/>
          <a:p>
            <a:r>
              <a:rPr lang="en-AU" dirty="0"/>
              <a:t>W</a:t>
            </a:r>
            <a:r>
              <a:rPr lang="en-AU" dirty="0" smtClean="0"/>
              <a:t>e </a:t>
            </a:r>
            <a:r>
              <a:rPr lang="en-AU" dirty="0"/>
              <a:t>provide specialist aged care, disability, homeless, humanitarian, Indigenous, justice, mental health and youth support </a:t>
            </a:r>
            <a:r>
              <a:rPr lang="en-AU" dirty="0" smtClean="0"/>
              <a:t>services</a:t>
            </a:r>
            <a:r>
              <a:rPr lang="en-AU" dirty="0"/>
              <a:t> </a:t>
            </a:r>
            <a:r>
              <a:rPr lang="en-AU" dirty="0" smtClean="0"/>
              <a:t>across 6 Regions</a:t>
            </a:r>
            <a:endParaRPr lang="en-AU" dirty="0"/>
          </a:p>
        </p:txBody>
      </p:sp>
      <p:sp>
        <p:nvSpPr>
          <p:cNvPr id="7" name="Text Placeholder 6"/>
          <p:cNvSpPr>
            <a:spLocks noGrp="1"/>
          </p:cNvSpPr>
          <p:nvPr>
            <p:ph type="body" sz="quarter" idx="14"/>
          </p:nvPr>
        </p:nvSpPr>
        <p:spPr>
          <a:xfrm>
            <a:off x="466188" y="1618937"/>
            <a:ext cx="2738454" cy="600265"/>
          </a:xfrm>
        </p:spPr>
        <p:txBody>
          <a:bodyPr/>
          <a:lstStyle/>
          <a:p>
            <a:r>
              <a:rPr lang="en-AU" dirty="0" smtClean="0"/>
              <a:t>Customer</a:t>
            </a:r>
            <a:endParaRPr lang="en-AU" dirty="0"/>
          </a:p>
        </p:txBody>
      </p:sp>
      <p:sp>
        <p:nvSpPr>
          <p:cNvPr id="8" name="Text Placeholder 7"/>
          <p:cNvSpPr>
            <a:spLocks noGrp="1"/>
          </p:cNvSpPr>
          <p:nvPr>
            <p:ph type="body" sz="quarter" idx="15"/>
          </p:nvPr>
        </p:nvSpPr>
        <p:spPr>
          <a:xfrm>
            <a:off x="466188" y="2273328"/>
            <a:ext cx="2422969" cy="600265"/>
          </a:xfrm>
        </p:spPr>
        <p:txBody>
          <a:bodyPr/>
          <a:lstStyle/>
          <a:p>
            <a:r>
              <a:rPr lang="en-AU" dirty="0" smtClean="0"/>
              <a:t>service</a:t>
            </a:r>
            <a:endParaRPr lang="en-AU" dirty="0"/>
          </a:p>
        </p:txBody>
      </p:sp>
      <p:pic>
        <p:nvPicPr>
          <p:cNvPr id="10" name="Picture 9"/>
          <p:cNvPicPr>
            <a:picLocks noChangeAspect="1"/>
          </p:cNvPicPr>
          <p:nvPr/>
        </p:nvPicPr>
        <p:blipFill>
          <a:blip r:embed="rId4">
            <a:duotone>
              <a:schemeClr val="accent1">
                <a:shade val="45000"/>
                <a:satMod val="135000"/>
              </a:schemeClr>
              <a:prstClr val="white"/>
            </a:duotone>
          </a:blip>
          <a:stretch>
            <a:fillRect/>
          </a:stretch>
        </p:blipFill>
        <p:spPr>
          <a:xfrm>
            <a:off x="8180814" y="3221086"/>
            <a:ext cx="137542" cy="136700"/>
          </a:xfrm>
          <a:prstGeom prst="rect">
            <a:avLst/>
          </a:prstGeom>
        </p:spPr>
      </p:pic>
      <p:pic>
        <p:nvPicPr>
          <p:cNvPr id="11" name="Picture 10"/>
          <p:cNvPicPr>
            <a:picLocks noChangeAspect="1"/>
          </p:cNvPicPr>
          <p:nvPr/>
        </p:nvPicPr>
        <p:blipFill>
          <a:blip r:embed="rId4">
            <a:duotone>
              <a:schemeClr val="bg2">
                <a:shade val="45000"/>
                <a:satMod val="135000"/>
              </a:schemeClr>
              <a:prstClr val="white"/>
            </a:duotone>
          </a:blip>
          <a:stretch>
            <a:fillRect/>
          </a:stretch>
        </p:blipFill>
        <p:spPr>
          <a:xfrm>
            <a:off x="8056467" y="3571110"/>
            <a:ext cx="137542" cy="136700"/>
          </a:xfrm>
          <a:prstGeom prst="rect">
            <a:avLst/>
          </a:prstGeom>
        </p:spPr>
      </p:pic>
      <p:pic>
        <p:nvPicPr>
          <p:cNvPr id="12" name="Picture 11"/>
          <p:cNvPicPr>
            <a:picLocks noChangeAspect="1"/>
          </p:cNvPicPr>
          <p:nvPr/>
        </p:nvPicPr>
        <p:blipFill>
          <a:blip r:embed="rId4">
            <a:duotone>
              <a:schemeClr val="bg2">
                <a:shade val="45000"/>
                <a:satMod val="135000"/>
              </a:schemeClr>
              <a:prstClr val="white"/>
            </a:duotone>
          </a:blip>
          <a:stretch>
            <a:fillRect/>
          </a:stretch>
        </p:blipFill>
        <p:spPr>
          <a:xfrm>
            <a:off x="8036064" y="3806497"/>
            <a:ext cx="137542" cy="136700"/>
          </a:xfrm>
          <a:prstGeom prst="rect">
            <a:avLst/>
          </a:prstGeom>
        </p:spPr>
      </p:pic>
      <p:pic>
        <p:nvPicPr>
          <p:cNvPr id="13" name="Picture 12"/>
          <p:cNvPicPr>
            <a:picLocks noChangeAspect="1"/>
          </p:cNvPicPr>
          <p:nvPr/>
        </p:nvPicPr>
        <p:blipFill>
          <a:blip r:embed="rId4">
            <a:duotone>
              <a:schemeClr val="bg2">
                <a:shade val="45000"/>
                <a:satMod val="135000"/>
              </a:schemeClr>
              <a:prstClr val="white"/>
            </a:duotone>
          </a:blip>
          <a:stretch>
            <a:fillRect/>
          </a:stretch>
        </p:blipFill>
        <p:spPr>
          <a:xfrm>
            <a:off x="7898522" y="4241333"/>
            <a:ext cx="137542" cy="136700"/>
          </a:xfrm>
          <a:prstGeom prst="rect">
            <a:avLst/>
          </a:prstGeom>
        </p:spPr>
      </p:pic>
      <p:pic>
        <p:nvPicPr>
          <p:cNvPr id="14" name="Picture 13"/>
          <p:cNvPicPr>
            <a:picLocks noChangeAspect="1"/>
          </p:cNvPicPr>
          <p:nvPr/>
        </p:nvPicPr>
        <p:blipFill>
          <a:blip r:embed="rId4">
            <a:duotone>
              <a:schemeClr val="bg2">
                <a:shade val="45000"/>
                <a:satMod val="135000"/>
              </a:schemeClr>
              <a:prstClr val="white"/>
            </a:duotone>
          </a:blip>
          <a:stretch>
            <a:fillRect/>
          </a:stretch>
        </p:blipFill>
        <p:spPr>
          <a:xfrm>
            <a:off x="7553961" y="4669915"/>
            <a:ext cx="137542" cy="136700"/>
          </a:xfrm>
          <a:prstGeom prst="rect">
            <a:avLst/>
          </a:prstGeom>
        </p:spPr>
      </p:pic>
      <p:pic>
        <p:nvPicPr>
          <p:cNvPr id="15" name="Picture 14"/>
          <p:cNvPicPr>
            <a:picLocks noChangeAspect="1"/>
          </p:cNvPicPr>
          <p:nvPr/>
        </p:nvPicPr>
        <p:blipFill>
          <a:blip r:embed="rId4">
            <a:duotone>
              <a:schemeClr val="bg2">
                <a:shade val="45000"/>
                <a:satMod val="135000"/>
              </a:schemeClr>
              <a:prstClr val="white"/>
            </a:duotone>
          </a:blip>
          <a:stretch>
            <a:fillRect/>
          </a:stretch>
        </p:blipFill>
        <p:spPr>
          <a:xfrm>
            <a:off x="7416419" y="4669915"/>
            <a:ext cx="137542" cy="136700"/>
          </a:xfrm>
          <a:prstGeom prst="rect">
            <a:avLst/>
          </a:prstGeom>
        </p:spPr>
      </p:pic>
      <p:sp>
        <p:nvSpPr>
          <p:cNvPr id="16" name="TextBox 15"/>
          <p:cNvSpPr txBox="1"/>
          <p:nvPr/>
        </p:nvSpPr>
        <p:spPr>
          <a:xfrm>
            <a:off x="8229168" y="3069754"/>
            <a:ext cx="1024146" cy="230832"/>
          </a:xfrm>
          <a:prstGeom prst="rect">
            <a:avLst/>
          </a:prstGeom>
          <a:noFill/>
        </p:spPr>
        <p:txBody>
          <a:bodyPr wrap="square" rtlCol="0">
            <a:spAutoFit/>
          </a:bodyPr>
          <a:lstStyle/>
          <a:p>
            <a:r>
              <a:rPr lang="en-AU" sz="900" dirty="0" smtClean="0"/>
              <a:t>Far North Coast</a:t>
            </a:r>
            <a:endParaRPr lang="en-AU" sz="900" dirty="0"/>
          </a:p>
        </p:txBody>
      </p:sp>
      <p:sp>
        <p:nvSpPr>
          <p:cNvPr id="17" name="TextBox 16"/>
          <p:cNvSpPr txBox="1"/>
          <p:nvPr/>
        </p:nvSpPr>
        <p:spPr>
          <a:xfrm>
            <a:off x="8125238" y="3509118"/>
            <a:ext cx="1020350" cy="230832"/>
          </a:xfrm>
          <a:prstGeom prst="rect">
            <a:avLst/>
          </a:prstGeom>
          <a:noFill/>
        </p:spPr>
        <p:txBody>
          <a:bodyPr wrap="square" rtlCol="0">
            <a:spAutoFit/>
          </a:bodyPr>
          <a:lstStyle/>
          <a:p>
            <a:r>
              <a:rPr lang="en-AU" sz="900" dirty="0" smtClean="0"/>
              <a:t>Mid North Coast</a:t>
            </a:r>
            <a:endParaRPr lang="en-AU" sz="900" dirty="0"/>
          </a:p>
        </p:txBody>
      </p:sp>
      <p:sp>
        <p:nvSpPr>
          <p:cNvPr id="18" name="TextBox 17"/>
          <p:cNvSpPr txBox="1"/>
          <p:nvPr/>
        </p:nvSpPr>
        <p:spPr>
          <a:xfrm>
            <a:off x="8114224" y="3723221"/>
            <a:ext cx="1020350" cy="230832"/>
          </a:xfrm>
          <a:prstGeom prst="rect">
            <a:avLst/>
          </a:prstGeom>
          <a:noFill/>
        </p:spPr>
        <p:txBody>
          <a:bodyPr wrap="square" rtlCol="0">
            <a:spAutoFit/>
          </a:bodyPr>
          <a:lstStyle/>
          <a:p>
            <a:r>
              <a:rPr lang="en-AU" sz="900" dirty="0" smtClean="0"/>
              <a:t>Hunter</a:t>
            </a:r>
            <a:endParaRPr lang="en-AU" sz="900" dirty="0"/>
          </a:p>
        </p:txBody>
      </p:sp>
      <p:sp>
        <p:nvSpPr>
          <p:cNvPr id="19" name="TextBox 18"/>
          <p:cNvSpPr txBox="1"/>
          <p:nvPr/>
        </p:nvSpPr>
        <p:spPr>
          <a:xfrm>
            <a:off x="7948551" y="4206703"/>
            <a:ext cx="1020350" cy="230832"/>
          </a:xfrm>
          <a:prstGeom prst="rect">
            <a:avLst/>
          </a:prstGeom>
          <a:noFill/>
        </p:spPr>
        <p:txBody>
          <a:bodyPr wrap="square" rtlCol="0">
            <a:spAutoFit/>
          </a:bodyPr>
          <a:lstStyle/>
          <a:p>
            <a:r>
              <a:rPr lang="en-AU" sz="900" dirty="0" smtClean="0"/>
              <a:t>Central Coast</a:t>
            </a:r>
            <a:endParaRPr lang="en-AU" sz="900" dirty="0"/>
          </a:p>
        </p:txBody>
      </p:sp>
      <p:sp>
        <p:nvSpPr>
          <p:cNvPr id="20" name="TextBox 19"/>
          <p:cNvSpPr txBox="1"/>
          <p:nvPr/>
        </p:nvSpPr>
        <p:spPr>
          <a:xfrm>
            <a:off x="7575812" y="4710069"/>
            <a:ext cx="1020350" cy="230832"/>
          </a:xfrm>
          <a:prstGeom prst="rect">
            <a:avLst/>
          </a:prstGeom>
          <a:noFill/>
        </p:spPr>
        <p:txBody>
          <a:bodyPr wrap="square" rtlCol="0">
            <a:spAutoFit/>
          </a:bodyPr>
          <a:lstStyle/>
          <a:p>
            <a:r>
              <a:rPr lang="en-AU" sz="900" dirty="0" smtClean="0"/>
              <a:t>Sydney</a:t>
            </a:r>
            <a:endParaRPr lang="en-AU" sz="900" dirty="0"/>
          </a:p>
        </p:txBody>
      </p:sp>
      <p:sp>
        <p:nvSpPr>
          <p:cNvPr id="21" name="TextBox 20"/>
          <p:cNvSpPr txBox="1"/>
          <p:nvPr/>
        </p:nvSpPr>
        <p:spPr>
          <a:xfrm>
            <a:off x="6621849" y="4727765"/>
            <a:ext cx="1059370" cy="230832"/>
          </a:xfrm>
          <a:prstGeom prst="rect">
            <a:avLst/>
          </a:prstGeom>
          <a:noFill/>
        </p:spPr>
        <p:txBody>
          <a:bodyPr wrap="square" rtlCol="0">
            <a:spAutoFit/>
          </a:bodyPr>
          <a:lstStyle/>
          <a:p>
            <a:r>
              <a:rPr lang="en-AU" sz="900" dirty="0" smtClean="0"/>
              <a:t>Greater Sydney</a:t>
            </a:r>
            <a:endParaRPr lang="en-AU" sz="900" dirty="0"/>
          </a:p>
        </p:txBody>
      </p:sp>
    </p:spTree>
    <p:extLst>
      <p:ext uri="{BB962C8B-B14F-4D97-AF65-F5344CB8AC3E}">
        <p14:creationId xmlns:p14="http://schemas.microsoft.com/office/powerpoint/2010/main" val="320715557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Sydney &amp; Greater Sydney</a:t>
            </a:r>
            <a:endParaRPr lang="en-AU" dirty="0"/>
          </a:p>
        </p:txBody>
      </p:sp>
      <p:sp>
        <p:nvSpPr>
          <p:cNvPr id="4" name="Footer Placeholder 3"/>
          <p:cNvSpPr>
            <a:spLocks noGrp="1"/>
          </p:cNvSpPr>
          <p:nvPr>
            <p:ph type="ftr" sz="quarter" idx="11"/>
          </p:nvPr>
        </p:nvSpPr>
        <p:spPr/>
        <p:txBody>
          <a:bodyPr/>
          <a:lstStyle/>
          <a:p>
            <a:r>
              <a:rPr lang="en-AU" noProof="0" smtClean="0"/>
              <a:t>Presentation title here</a:t>
            </a:r>
            <a:endParaRPr lang="en-AU" noProof="0" dirty="0"/>
          </a:p>
        </p:txBody>
      </p:sp>
      <p:sp>
        <p:nvSpPr>
          <p:cNvPr id="5" name="Slide Number Placeholder 4"/>
          <p:cNvSpPr>
            <a:spLocks noGrp="1"/>
          </p:cNvSpPr>
          <p:nvPr>
            <p:ph type="sldNum" sz="quarter" idx="12"/>
          </p:nvPr>
        </p:nvSpPr>
        <p:spPr/>
        <p:txBody>
          <a:bodyPr/>
          <a:lstStyle/>
          <a:p>
            <a:fld id="{CE1B70CE-F4BC-4B6F-A663-B479B5E51611}" type="slidenum">
              <a:rPr lang="en-AU" noProof="0" smtClean="0"/>
              <a:pPr/>
              <a:t>9</a:t>
            </a:fld>
            <a:endParaRPr lang="en-AU" noProof="0" dirty="0"/>
          </a:p>
        </p:txBody>
      </p:sp>
      <p:sp>
        <p:nvSpPr>
          <p:cNvPr id="6" name="Text Placeholder 5"/>
          <p:cNvSpPr>
            <a:spLocks noGrp="1"/>
          </p:cNvSpPr>
          <p:nvPr>
            <p:ph type="body" sz="quarter" idx="13"/>
          </p:nvPr>
        </p:nvSpPr>
        <p:spPr/>
        <p:txBody>
          <a:bodyPr/>
          <a:lstStyle/>
          <a:p>
            <a:r>
              <a:rPr lang="en-AU" dirty="0" smtClean="0"/>
              <a:t>We focus on a person centred approach. Our staff support customers across the traditional funding programs. Each Region is split into ‘Hubs’. </a:t>
            </a:r>
          </a:p>
          <a:p>
            <a:endParaRPr lang="en-AU" dirty="0"/>
          </a:p>
          <a:p>
            <a:r>
              <a:rPr lang="en-AU" dirty="0" smtClean="0"/>
              <a:t>This means our support workers get variety in their job and break away from silos in service! </a:t>
            </a:r>
            <a:endParaRPr lang="en-AU" dirty="0"/>
          </a:p>
        </p:txBody>
      </p:sp>
      <p:pic>
        <p:nvPicPr>
          <p:cNvPr id="7" name="Content Placeholder 6"/>
          <p:cNvPicPr>
            <a:picLocks noGrp="1"/>
          </p:cNvPicPr>
          <p:nvPr>
            <p:ph idx="1"/>
          </p:nvPr>
        </p:nvPicPr>
        <p:blipFill rotWithShape="1">
          <a:blip r:embed="rId3">
            <a:clrChange>
              <a:clrFrom>
                <a:srgbClr val="92BBFA"/>
              </a:clrFrom>
              <a:clrTo>
                <a:srgbClr val="92BBFA">
                  <a:alpha val="0"/>
                </a:srgbClr>
              </a:clrTo>
            </a:clrChange>
          </a:blip>
          <a:srcRect l="20039" t="16490" r="1308" b="14898"/>
          <a:stretch/>
        </p:blipFill>
        <p:spPr bwMode="auto">
          <a:xfrm>
            <a:off x="711200" y="2851766"/>
            <a:ext cx="6167438" cy="3026300"/>
          </a:xfrm>
          <a:prstGeom prst="rect">
            <a:avLst/>
          </a:prstGeom>
          <a:ln>
            <a:noFill/>
          </a:ln>
          <a:extLst>
            <a:ext uri="{53640926-AAD7-44D8-BBD7-CCE9431645EC}">
              <a14:shadowObscured xmlns:a14="http://schemas.microsoft.com/office/drawing/2010/main"/>
            </a:ext>
          </a:extLst>
        </p:spPr>
      </p:pic>
      <p:sp>
        <p:nvSpPr>
          <p:cNvPr id="3" name="Hexagon 2"/>
          <p:cNvSpPr/>
          <p:nvPr/>
        </p:nvSpPr>
        <p:spPr>
          <a:xfrm>
            <a:off x="3996730" y="2851766"/>
            <a:ext cx="2232248" cy="1972111"/>
          </a:xfrm>
          <a:prstGeom prst="hexagon">
            <a:avLst/>
          </a:prstGeom>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smtClean="0">
              <a:solidFill>
                <a:schemeClr val="tx1"/>
              </a:solidFill>
            </a:endParaRPr>
          </a:p>
        </p:txBody>
      </p:sp>
      <p:sp>
        <p:nvSpPr>
          <p:cNvPr id="8" name="Oval 7"/>
          <p:cNvSpPr/>
          <p:nvPr/>
        </p:nvSpPr>
        <p:spPr>
          <a:xfrm>
            <a:off x="4140746" y="3572141"/>
            <a:ext cx="936104" cy="819688"/>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Ryde and Hornsby</a:t>
            </a:r>
          </a:p>
        </p:txBody>
      </p:sp>
      <p:sp>
        <p:nvSpPr>
          <p:cNvPr id="9" name="Oval 8"/>
          <p:cNvSpPr/>
          <p:nvPr/>
        </p:nvSpPr>
        <p:spPr>
          <a:xfrm>
            <a:off x="4428778" y="4366330"/>
            <a:ext cx="936104" cy="457547"/>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Inner West</a:t>
            </a:r>
          </a:p>
        </p:txBody>
      </p:sp>
      <p:sp>
        <p:nvSpPr>
          <p:cNvPr id="10" name="Oval 9"/>
          <p:cNvSpPr/>
          <p:nvPr/>
        </p:nvSpPr>
        <p:spPr>
          <a:xfrm>
            <a:off x="5004842" y="2897459"/>
            <a:ext cx="936104" cy="1422361"/>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North Shore and Northern Beaches</a:t>
            </a:r>
          </a:p>
        </p:txBody>
      </p:sp>
      <p:sp>
        <p:nvSpPr>
          <p:cNvPr id="11" name="Oval 10"/>
          <p:cNvSpPr/>
          <p:nvPr/>
        </p:nvSpPr>
        <p:spPr>
          <a:xfrm>
            <a:off x="2412554" y="3422244"/>
            <a:ext cx="1330521" cy="2311805"/>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Liverpool, </a:t>
            </a:r>
            <a:r>
              <a:rPr lang="en-AU" sz="1200" dirty="0" err="1" smtClean="0">
                <a:solidFill>
                  <a:schemeClr val="tx1"/>
                </a:solidFill>
              </a:rPr>
              <a:t>Cambelltown</a:t>
            </a:r>
            <a:r>
              <a:rPr lang="en-AU" sz="1200" dirty="0" smtClean="0">
                <a:solidFill>
                  <a:schemeClr val="tx1"/>
                </a:solidFill>
              </a:rPr>
              <a:t>, Bankstown</a:t>
            </a:r>
          </a:p>
        </p:txBody>
      </p:sp>
      <p:sp>
        <p:nvSpPr>
          <p:cNvPr id="12" name="Oval 11"/>
          <p:cNvSpPr/>
          <p:nvPr/>
        </p:nvSpPr>
        <p:spPr>
          <a:xfrm>
            <a:off x="3708698" y="4221882"/>
            <a:ext cx="768660" cy="1111931"/>
          </a:xfrm>
          <a:prstGeom prst="ellipse">
            <a:avLst/>
          </a:prstGeom>
          <a:solidFill>
            <a:srgbClr val="6E767B">
              <a:alpha val="37000"/>
            </a:srgbClr>
          </a:solidFill>
          <a:ln>
            <a:solidFill>
              <a:schemeClr val="tx1"/>
            </a:solidFill>
            <a:prstDash val="dash"/>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r>
              <a:rPr lang="en-AU" sz="1200" dirty="0" smtClean="0">
                <a:solidFill>
                  <a:schemeClr val="tx1"/>
                </a:solidFill>
              </a:rPr>
              <a:t>Holroyd &amp; Hills</a:t>
            </a:r>
          </a:p>
        </p:txBody>
      </p:sp>
      <p:sp>
        <p:nvSpPr>
          <p:cNvPr id="14" name="Flowchart: Manual Operation 13"/>
          <p:cNvSpPr/>
          <p:nvPr/>
        </p:nvSpPr>
        <p:spPr>
          <a:xfrm rot="9902921">
            <a:off x="2102623" y="3360904"/>
            <a:ext cx="2362256" cy="2373038"/>
          </a:xfrm>
          <a:prstGeom prst="flowChartManualOperation">
            <a:avLst/>
          </a:prstGeom>
          <a:noFill/>
          <a:ln>
            <a:solidFill>
              <a:srgbClr val="1E497D"/>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endParaRPr lang="en-AU" dirty="0">
              <a:solidFill>
                <a:schemeClr val="tx1"/>
              </a:solidFill>
            </a:endParaRPr>
          </a:p>
        </p:txBody>
      </p:sp>
      <p:sp>
        <p:nvSpPr>
          <p:cNvPr id="15" name="TextBox 14"/>
          <p:cNvSpPr txBox="1"/>
          <p:nvPr/>
        </p:nvSpPr>
        <p:spPr>
          <a:xfrm>
            <a:off x="6228978" y="3662457"/>
            <a:ext cx="1782198" cy="369332"/>
          </a:xfrm>
          <a:prstGeom prst="rect">
            <a:avLst/>
          </a:prstGeom>
          <a:noFill/>
        </p:spPr>
        <p:txBody>
          <a:bodyPr wrap="square" rtlCol="0">
            <a:spAutoFit/>
          </a:bodyPr>
          <a:lstStyle/>
          <a:p>
            <a:r>
              <a:rPr lang="en-AU" dirty="0" smtClean="0"/>
              <a:t>Sydney Region</a:t>
            </a:r>
            <a:endParaRPr lang="en-AU" dirty="0"/>
          </a:p>
        </p:txBody>
      </p:sp>
      <p:sp>
        <p:nvSpPr>
          <p:cNvPr id="16" name="TextBox 15"/>
          <p:cNvSpPr txBox="1"/>
          <p:nvPr/>
        </p:nvSpPr>
        <p:spPr>
          <a:xfrm>
            <a:off x="1533715" y="2879661"/>
            <a:ext cx="2751047" cy="369332"/>
          </a:xfrm>
          <a:prstGeom prst="rect">
            <a:avLst/>
          </a:prstGeom>
          <a:noFill/>
        </p:spPr>
        <p:txBody>
          <a:bodyPr wrap="square" rtlCol="0">
            <a:spAutoFit/>
          </a:bodyPr>
          <a:lstStyle/>
          <a:p>
            <a:r>
              <a:rPr lang="en-AU" dirty="0" smtClean="0"/>
              <a:t>Greater Sydney Region</a:t>
            </a:r>
            <a:endParaRPr lang="en-AU" dirty="0"/>
          </a:p>
        </p:txBody>
      </p:sp>
    </p:spTree>
    <p:extLst>
      <p:ext uri="{BB962C8B-B14F-4D97-AF65-F5344CB8AC3E}">
        <p14:creationId xmlns:p14="http://schemas.microsoft.com/office/powerpoint/2010/main" val="1912742919"/>
      </p:ext>
    </p:extLst>
  </p:cSld>
  <p:clrMapOvr>
    <a:masterClrMapping/>
  </p:clrMapOvr>
  <p:timing>
    <p:tnLst>
      <p:par>
        <p:cTn id="1" dur="indefinite" restart="never" nodeType="tmRoot"/>
      </p:par>
    </p:tnLst>
  </p:timing>
</p:sld>
</file>

<file path=ppt/theme/theme1.xml><?xml version="1.0" encoding="utf-8"?>
<a:theme xmlns:a="http://schemas.openxmlformats.org/drawingml/2006/main" name="New Horizons">
  <a:themeElements>
    <a:clrScheme name="New Horizons Colours">
      <a:dk1>
        <a:srgbClr val="000000"/>
      </a:dk1>
      <a:lt1>
        <a:srgbClr val="FFFFFF"/>
      </a:lt1>
      <a:dk2>
        <a:srgbClr val="414042"/>
      </a:dk2>
      <a:lt2>
        <a:srgbClr val="00AEEF"/>
      </a:lt2>
      <a:accent1>
        <a:srgbClr val="00AEEF"/>
      </a:accent1>
      <a:accent2>
        <a:srgbClr val="8DC63F"/>
      </a:accent2>
      <a:accent3>
        <a:srgbClr val="F0871E"/>
      </a:accent3>
      <a:accent4>
        <a:srgbClr val="DD1A5B"/>
      </a:accent4>
      <a:accent5>
        <a:srgbClr val="FFCB05"/>
      </a:accent5>
      <a:accent6>
        <a:srgbClr val="005D97"/>
      </a:accent6>
      <a:hlink>
        <a:srgbClr val="00AEEF"/>
      </a:hlink>
      <a:folHlink>
        <a:srgbClr val="414042"/>
      </a:folHlink>
    </a:clrScheme>
    <a:fontScheme name="New Horizons Fon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E6E6E6"/>
        </a:solidFill>
        <a:ln>
          <a:noFill/>
        </a:ln>
      </a:spPr>
      <a:bodyPr rot="0" spcFirstLastPara="0" vertOverflow="overflow" horzOverflow="overflow" vert="horz" wrap="square" lIns="0" tIns="0" rIns="0" bIns="0" numCol="1" spcCol="0" rtlCol="0" fromWordArt="0" anchor="ctr" anchorCtr="0" forceAA="0" compatLnSpc="1">
        <a:prstTxWarp prst="textNoShape">
          <a:avLst/>
        </a:prstTxWarp>
        <a:noAutofit/>
      </a:bodyPr>
      <a:lstStyle>
        <a:defPPr algn="ctr">
          <a:defRPr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Generic New Horizons Powerpoint Template " id="{ACEC8004-99D5-F84D-9755-21F9625BE3E3}" vid="{6821948D-D55F-F34E-A5D9-E7568982896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xml><?xml version="1.0" encoding="utf-8"?>
<customUI xmlns="http://schemas.microsoft.com/office/2006/01/customui">
  <ribbon startFromScratch="false">
    <tabs>
      <tab id="CustomTab" label="New Horizons" insertBeforeMso="TabHome" keytip="Q">
        <group idMso="GroupSlides"/>
        <group id="Group1" label="Change Bullet Styles">
          <button idMso="IndentDecrease" visible="true" label="Decrease List Level" size="large"/>
          <button idMso="IndentIncrease" visible="true" label="Increase List Level" size="large"/>
        </group>
        <group id="Group2" label=" ">
          <checkBox idMso="GuidesShowHide" label="Guides"/>
          <splitButton id="groupsplitbutton" size="normal">
            <button idMso="ObjectsGroup"/>
            <menu id="groupsplitmenu" itemSize="large">
              <button idMso="ObjectsUngroup" description="Un-group selected objects" screentip="Un-group selected objects"/>
              <button idMso="ObjectsRegroup" description="Combine and re-Group selected objects" screentip="Combine and re-Group selected objects"/>
            </menu>
          </splitButton>
          <splitButton id="Cropping" size="normal">
            <toggleButton idMso="PictureCrop" label="Crop Tools"/>
            <menu id="CropMenu" itemSize="large">
              <button idMso="PictureFitCrop" description="Resize picture to fit the placeholder proportionally"/>
              <menuSeparator id="croppingmenu2"/>
              <menu idMso="PictureCropAspectRatioMenu" description="Crop image to selected aspect ratio"/>
              <gallery idMso="PictureShapeGallery" description="Crop image to selected shape"/>
            </menu>
          </splitButton>
          <separator id="sep1"/>
          <button idMso="ZoomFitToWindow" size="large" label="Fit to Window"/>
          <separator id="sep2"/>
          <splitButton id="sendbacksplitbutton" size="large">
            <button idMso="ObjectSendToBack" label="Send to Back"/>
            <menu id="sendbacksplitmenu" itemSize="large">
              <button idMso="ObjectBringToFront" label="Bring to Front"/>
            </menu>
          </splitButton>
          <separator id="sep3"/>
          <toggleButton idMso="SelectionPane" label="Selection Pane" size="large"/>
        </group>
        <group id="group3" label=" ">
          <button idMso="HeaderFooterInsert" size="large"/>
          <button idMso="PasteTextOnly" size="large" imageMso="Paste" label="Paste Unformatted"/>
        </group>
      </tab>
    </tabs>
  </ribbon>
</customUI>
</file>

<file path=docProps/app.xml><?xml version="1.0" encoding="utf-8"?>
<Properties xmlns="http://schemas.openxmlformats.org/officeDocument/2006/extended-properties" xmlns:vt="http://schemas.openxmlformats.org/officeDocument/2006/docPropsVTypes">
  <Template>Generic New Horizons Powerpoint Template </Template>
  <TotalTime>1855</TotalTime>
  <Words>2054</Words>
  <Application>Microsoft Office PowerPoint</Application>
  <PresentationFormat>Custom</PresentationFormat>
  <Paragraphs>301</Paragraphs>
  <Slides>20</Slides>
  <Notes>20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Wingdings 3</vt:lpstr>
      <vt:lpstr>New Horizons</vt:lpstr>
      <vt:lpstr>PowerPoint Presentation</vt:lpstr>
      <vt:lpstr>Agenda</vt:lpstr>
      <vt:lpstr>A bit about us</vt:lpstr>
      <vt:lpstr>Our Vision and Purpose</vt:lpstr>
      <vt:lpstr>Our values</vt:lpstr>
      <vt:lpstr>Wellbeing. Done well.</vt:lpstr>
      <vt:lpstr>PowerPoint Presentation</vt:lpstr>
      <vt:lpstr>Our Regions</vt:lpstr>
      <vt:lpstr>Sydney &amp; Greater Sydney</vt:lpstr>
      <vt:lpstr>hunter</vt:lpstr>
      <vt:lpstr>Central coast</vt:lpstr>
      <vt:lpstr>Mid north coast</vt:lpstr>
      <vt:lpstr>Far north coast</vt:lpstr>
      <vt:lpstr>Support Worker</vt:lpstr>
      <vt:lpstr>The day to day</vt:lpstr>
      <vt:lpstr>Why work with us?</vt:lpstr>
      <vt:lpstr>PowerPoint Presentation</vt:lpstr>
      <vt:lpstr>Where to from here?</vt:lpstr>
      <vt:lpstr>Questions?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Megan Platt</dc:creator>
  <cp:lastModifiedBy>Megan Platt</cp:lastModifiedBy>
  <cp:revision>47</cp:revision>
  <cp:lastPrinted>2016-07-15T02:02:08Z</cp:lastPrinted>
  <dcterms:created xsi:type="dcterms:W3CDTF">2016-07-14T02:11:01Z</dcterms:created>
  <dcterms:modified xsi:type="dcterms:W3CDTF">2016-08-11T02:03:52Z</dcterms:modified>
  <cp:category>PowerPoint Template</cp:category>
</cp:coreProperties>
</file>