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1BCA17-C901-4C88-A576-6EC34FB2DF24}" type="doc">
      <dgm:prSet loTypeId="urn:microsoft.com/office/officeart/2008/layout/HalfCircleOrganizationChart" loCatId="hierarchy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en-AU"/>
        </a:p>
      </dgm:t>
    </dgm:pt>
    <dgm:pt modelId="{5BC25186-2251-4D5E-846F-AFE68DADE04D}">
      <dgm:prSet phldrT="[Text]" custT="1"/>
      <dgm:spPr/>
      <dgm:t>
        <a:bodyPr/>
        <a:lstStyle/>
        <a:p>
          <a:r>
            <a:rPr lang="en-AU" sz="1000" b="1"/>
            <a:t>Chief Executive Officer</a:t>
          </a:r>
        </a:p>
        <a:p>
          <a:r>
            <a:rPr lang="en-AU" sz="1000"/>
            <a:t>Daryl Buckingham</a:t>
          </a:r>
        </a:p>
      </dgm:t>
    </dgm:pt>
    <dgm:pt modelId="{F272F413-8D69-401F-B8B9-79C6F9F85EBC}" type="parTrans" cxnId="{6813A89C-1507-453B-AB5F-89307C771D31}">
      <dgm:prSet/>
      <dgm:spPr/>
      <dgm:t>
        <a:bodyPr/>
        <a:lstStyle/>
        <a:p>
          <a:endParaRPr lang="en-AU" sz="1000"/>
        </a:p>
      </dgm:t>
    </dgm:pt>
    <dgm:pt modelId="{AA6E7911-6999-48B0-B653-A88668FAAA0A}" type="sibTrans" cxnId="{6813A89C-1507-453B-AB5F-89307C771D31}">
      <dgm:prSet/>
      <dgm:spPr/>
      <dgm:t>
        <a:bodyPr/>
        <a:lstStyle/>
        <a:p>
          <a:endParaRPr lang="en-AU" sz="1000"/>
        </a:p>
      </dgm:t>
    </dgm:pt>
    <dgm:pt modelId="{4741F987-BEE5-454E-B17F-484F5DB221C9}">
      <dgm:prSet phldrT="[Text]" custT="1"/>
      <dgm:spPr/>
      <dgm:t>
        <a:bodyPr/>
        <a:lstStyle/>
        <a:p>
          <a:r>
            <a:rPr lang="en-AU" sz="1000" b="1" dirty="0"/>
            <a:t>Director of Corporate &amp; Financial Services</a:t>
          </a:r>
        </a:p>
      </dgm:t>
    </dgm:pt>
    <dgm:pt modelId="{2F85D6C6-8F8E-424E-B04E-5BFEB6EFC0F3}" type="parTrans" cxnId="{3D4ADFF8-0EC6-49BA-838A-F0B7922782D8}">
      <dgm:prSet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endParaRPr lang="en-AU" sz="1000"/>
        </a:p>
      </dgm:t>
    </dgm:pt>
    <dgm:pt modelId="{0FFC3012-7F90-4C97-AF62-E135D7057580}" type="sibTrans" cxnId="{3D4ADFF8-0EC6-49BA-838A-F0B7922782D8}">
      <dgm:prSet/>
      <dgm:spPr/>
      <dgm:t>
        <a:bodyPr/>
        <a:lstStyle/>
        <a:p>
          <a:endParaRPr lang="en-AU" sz="1000"/>
        </a:p>
      </dgm:t>
    </dgm:pt>
    <dgm:pt modelId="{C63B8698-2656-47E7-8422-C6E18679F6C1}">
      <dgm:prSet phldrT="[Text]" custT="1"/>
      <dgm:spPr/>
      <dgm:t>
        <a:bodyPr/>
        <a:lstStyle/>
        <a:p>
          <a:r>
            <a:rPr lang="en-AU" sz="1000" b="1" dirty="0"/>
            <a:t>Director of Community Services &amp; Wellbeing</a:t>
          </a:r>
        </a:p>
      </dgm:t>
    </dgm:pt>
    <dgm:pt modelId="{7E65F93C-1B9E-4300-B52E-ACD48DE44110}" type="parTrans" cxnId="{442D7217-17BE-4689-9E1A-CC5823D530A7}">
      <dgm:prSet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endParaRPr lang="en-AU" sz="1000"/>
        </a:p>
      </dgm:t>
    </dgm:pt>
    <dgm:pt modelId="{40D296ED-872F-4342-B454-91C77D407025}" type="sibTrans" cxnId="{442D7217-17BE-4689-9E1A-CC5823D530A7}">
      <dgm:prSet/>
      <dgm:spPr/>
      <dgm:t>
        <a:bodyPr/>
        <a:lstStyle/>
        <a:p>
          <a:endParaRPr lang="en-AU" sz="1000"/>
        </a:p>
      </dgm:t>
    </dgm:pt>
    <dgm:pt modelId="{97B0EFC9-DC9C-461A-A5C0-7E237E0D7633}">
      <dgm:prSet phldrT="[Text]" custT="1"/>
      <dgm:spPr/>
      <dgm:t>
        <a:bodyPr/>
        <a:lstStyle/>
        <a:p>
          <a:r>
            <a:rPr lang="en-AU" sz="1000" b="1" dirty="0"/>
            <a:t>Director of Engineering</a:t>
          </a:r>
        </a:p>
      </dgm:t>
    </dgm:pt>
    <dgm:pt modelId="{974E2168-E3AA-42BC-AC0A-D399D49C137B}" type="parTrans" cxnId="{F1B00E60-EDAE-4114-890D-FE929B3346A0}">
      <dgm:prSet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endParaRPr lang="en-AU" sz="1000"/>
        </a:p>
      </dgm:t>
    </dgm:pt>
    <dgm:pt modelId="{68DACAB3-FD3B-4E12-9213-8CE5992B2298}" type="sibTrans" cxnId="{F1B00E60-EDAE-4114-890D-FE929B3346A0}">
      <dgm:prSet/>
      <dgm:spPr/>
      <dgm:t>
        <a:bodyPr/>
        <a:lstStyle/>
        <a:p>
          <a:endParaRPr lang="en-AU" sz="1000"/>
        </a:p>
      </dgm:t>
    </dgm:pt>
    <dgm:pt modelId="{13AEDAA3-B6DB-4EAB-B0A2-C251AE685313}" type="pres">
      <dgm:prSet presAssocID="{971BCA17-C901-4C88-A576-6EC34FB2DF24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9CC65A0-7291-4316-B52B-8A0DA103A32D}" type="pres">
      <dgm:prSet presAssocID="{5BC25186-2251-4D5E-846F-AFE68DADE04D}" presName="hierRoot1" presStyleCnt="0">
        <dgm:presLayoutVars>
          <dgm:hierBranch val="init"/>
        </dgm:presLayoutVars>
      </dgm:prSet>
      <dgm:spPr/>
    </dgm:pt>
    <dgm:pt modelId="{8DC171EB-EF3A-4CEC-B34E-56410FD8FEAC}" type="pres">
      <dgm:prSet presAssocID="{5BC25186-2251-4D5E-846F-AFE68DADE04D}" presName="rootComposite1" presStyleCnt="0"/>
      <dgm:spPr/>
    </dgm:pt>
    <dgm:pt modelId="{962482D4-61DA-4E36-9BE6-3873A905F5B4}" type="pres">
      <dgm:prSet presAssocID="{5BC25186-2251-4D5E-846F-AFE68DADE04D}" presName="rootText1" presStyleLbl="alignAcc1" presStyleIdx="0" presStyleCnt="0">
        <dgm:presLayoutVars>
          <dgm:chPref val="3"/>
        </dgm:presLayoutVars>
      </dgm:prSet>
      <dgm:spPr/>
    </dgm:pt>
    <dgm:pt modelId="{EC886C33-47B1-4769-81FD-82FEEFE77DF8}" type="pres">
      <dgm:prSet presAssocID="{5BC25186-2251-4D5E-846F-AFE68DADE04D}" presName="topArc1" presStyleLbl="parChTrans1D1" presStyleIdx="0" presStyleCnt="8"/>
      <dgm:spPr>
        <a:ln>
          <a:solidFill>
            <a:schemeClr val="accent3">
              <a:lumMod val="75000"/>
            </a:schemeClr>
          </a:solidFill>
        </a:ln>
      </dgm:spPr>
    </dgm:pt>
    <dgm:pt modelId="{4F1504A7-24F4-4EE8-B44E-126710FF184E}" type="pres">
      <dgm:prSet presAssocID="{5BC25186-2251-4D5E-846F-AFE68DADE04D}" presName="bottomArc1" presStyleLbl="parChTrans1D1" presStyleIdx="1" presStyleCnt="8"/>
      <dgm:spPr>
        <a:ln>
          <a:solidFill>
            <a:schemeClr val="accent3">
              <a:lumMod val="75000"/>
            </a:schemeClr>
          </a:solidFill>
        </a:ln>
      </dgm:spPr>
    </dgm:pt>
    <dgm:pt modelId="{D69B505F-D09D-4D78-A7F1-1296065B0E1C}" type="pres">
      <dgm:prSet presAssocID="{5BC25186-2251-4D5E-846F-AFE68DADE04D}" presName="topConnNode1" presStyleLbl="node1" presStyleIdx="0" presStyleCnt="0"/>
      <dgm:spPr/>
    </dgm:pt>
    <dgm:pt modelId="{4A30CF7D-58EA-4B28-A4CA-814C9546783C}" type="pres">
      <dgm:prSet presAssocID="{5BC25186-2251-4D5E-846F-AFE68DADE04D}" presName="hierChild2" presStyleCnt="0"/>
      <dgm:spPr/>
    </dgm:pt>
    <dgm:pt modelId="{1F6EA929-BAC2-4537-8DC1-D1149FF88929}" type="pres">
      <dgm:prSet presAssocID="{2F85D6C6-8F8E-424E-B04E-5BFEB6EFC0F3}" presName="Name28" presStyleLbl="parChTrans1D2" presStyleIdx="0" presStyleCnt="3"/>
      <dgm:spPr/>
    </dgm:pt>
    <dgm:pt modelId="{9C5CDCD1-1AC0-432E-82AC-66B2610AFC64}" type="pres">
      <dgm:prSet presAssocID="{4741F987-BEE5-454E-B17F-484F5DB221C9}" presName="hierRoot2" presStyleCnt="0">
        <dgm:presLayoutVars>
          <dgm:hierBranch val="init"/>
        </dgm:presLayoutVars>
      </dgm:prSet>
      <dgm:spPr/>
    </dgm:pt>
    <dgm:pt modelId="{7D2CC12A-6759-40E8-9EF6-081EF1E56E0B}" type="pres">
      <dgm:prSet presAssocID="{4741F987-BEE5-454E-B17F-484F5DB221C9}" presName="rootComposite2" presStyleCnt="0"/>
      <dgm:spPr/>
    </dgm:pt>
    <dgm:pt modelId="{F9F48106-CDC3-4F3B-A9E9-F039D5DDA65A}" type="pres">
      <dgm:prSet presAssocID="{4741F987-BEE5-454E-B17F-484F5DB221C9}" presName="rootText2" presStyleLbl="alignAcc1" presStyleIdx="0" presStyleCnt="0">
        <dgm:presLayoutVars>
          <dgm:chPref val="3"/>
        </dgm:presLayoutVars>
      </dgm:prSet>
      <dgm:spPr/>
    </dgm:pt>
    <dgm:pt modelId="{2A584B0E-DF75-44E2-B963-E2F830F8DEF8}" type="pres">
      <dgm:prSet presAssocID="{4741F987-BEE5-454E-B17F-484F5DB221C9}" presName="topArc2" presStyleLbl="parChTrans1D1" presStyleIdx="2" presStyleCnt="8"/>
      <dgm:spPr>
        <a:ln>
          <a:solidFill>
            <a:schemeClr val="accent3">
              <a:lumMod val="75000"/>
            </a:schemeClr>
          </a:solidFill>
        </a:ln>
      </dgm:spPr>
    </dgm:pt>
    <dgm:pt modelId="{ED267408-7FB3-4334-AD45-BB5C17A157F1}" type="pres">
      <dgm:prSet presAssocID="{4741F987-BEE5-454E-B17F-484F5DB221C9}" presName="bottomArc2" presStyleLbl="parChTrans1D1" presStyleIdx="3" presStyleCnt="8"/>
      <dgm:spPr>
        <a:ln>
          <a:solidFill>
            <a:schemeClr val="accent3">
              <a:lumMod val="75000"/>
            </a:schemeClr>
          </a:solidFill>
        </a:ln>
      </dgm:spPr>
    </dgm:pt>
    <dgm:pt modelId="{313CD79A-856F-4C0B-B394-A06C6A2DF60C}" type="pres">
      <dgm:prSet presAssocID="{4741F987-BEE5-454E-B17F-484F5DB221C9}" presName="topConnNode2" presStyleLbl="node2" presStyleIdx="0" presStyleCnt="0"/>
      <dgm:spPr/>
    </dgm:pt>
    <dgm:pt modelId="{38697530-D550-40DA-B8AA-FFF78E86CA40}" type="pres">
      <dgm:prSet presAssocID="{4741F987-BEE5-454E-B17F-484F5DB221C9}" presName="hierChild4" presStyleCnt="0"/>
      <dgm:spPr/>
    </dgm:pt>
    <dgm:pt modelId="{1FAEDFF4-0685-4A78-8C10-9D945C32B5E2}" type="pres">
      <dgm:prSet presAssocID="{4741F987-BEE5-454E-B17F-484F5DB221C9}" presName="hierChild5" presStyleCnt="0"/>
      <dgm:spPr/>
    </dgm:pt>
    <dgm:pt modelId="{B379A3C8-9C2A-49F1-A074-4CB6072C1231}" type="pres">
      <dgm:prSet presAssocID="{7E65F93C-1B9E-4300-B52E-ACD48DE44110}" presName="Name28" presStyleLbl="parChTrans1D2" presStyleIdx="1" presStyleCnt="3"/>
      <dgm:spPr/>
    </dgm:pt>
    <dgm:pt modelId="{9D7ACEF2-8028-403F-AA1C-AB2C00E50924}" type="pres">
      <dgm:prSet presAssocID="{C63B8698-2656-47E7-8422-C6E18679F6C1}" presName="hierRoot2" presStyleCnt="0">
        <dgm:presLayoutVars>
          <dgm:hierBranch val="init"/>
        </dgm:presLayoutVars>
      </dgm:prSet>
      <dgm:spPr/>
    </dgm:pt>
    <dgm:pt modelId="{D4D81880-E774-4817-9605-69239B5FBC22}" type="pres">
      <dgm:prSet presAssocID="{C63B8698-2656-47E7-8422-C6E18679F6C1}" presName="rootComposite2" presStyleCnt="0"/>
      <dgm:spPr/>
    </dgm:pt>
    <dgm:pt modelId="{656D7ACE-EEF1-4966-8E83-4BD309964429}" type="pres">
      <dgm:prSet presAssocID="{C63B8698-2656-47E7-8422-C6E18679F6C1}" presName="rootText2" presStyleLbl="alignAcc1" presStyleIdx="0" presStyleCnt="0">
        <dgm:presLayoutVars>
          <dgm:chPref val="3"/>
        </dgm:presLayoutVars>
      </dgm:prSet>
      <dgm:spPr/>
    </dgm:pt>
    <dgm:pt modelId="{0B686EAD-29E8-4E5A-8F56-63741334AB8A}" type="pres">
      <dgm:prSet presAssocID="{C63B8698-2656-47E7-8422-C6E18679F6C1}" presName="topArc2" presStyleLbl="parChTrans1D1" presStyleIdx="4" presStyleCnt="8"/>
      <dgm:spPr>
        <a:ln>
          <a:solidFill>
            <a:schemeClr val="accent3">
              <a:lumMod val="75000"/>
            </a:schemeClr>
          </a:solidFill>
        </a:ln>
      </dgm:spPr>
    </dgm:pt>
    <dgm:pt modelId="{4775FFB1-CFF5-4803-A7D9-1E7A6333DE71}" type="pres">
      <dgm:prSet presAssocID="{C63B8698-2656-47E7-8422-C6E18679F6C1}" presName="bottomArc2" presStyleLbl="parChTrans1D1" presStyleIdx="5" presStyleCnt="8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>
          <a:solidFill>
            <a:schemeClr val="accent3">
              <a:lumMod val="75000"/>
            </a:schemeClr>
          </a:solidFill>
        </a:ln>
      </dgm:spPr>
    </dgm:pt>
    <dgm:pt modelId="{89BAD8E2-2A34-4810-9336-EFF0B1296BB4}" type="pres">
      <dgm:prSet presAssocID="{C63B8698-2656-47E7-8422-C6E18679F6C1}" presName="topConnNode2" presStyleLbl="node2" presStyleIdx="0" presStyleCnt="0"/>
      <dgm:spPr/>
    </dgm:pt>
    <dgm:pt modelId="{525025D4-33D3-4126-8B26-F8ADA3C22336}" type="pres">
      <dgm:prSet presAssocID="{C63B8698-2656-47E7-8422-C6E18679F6C1}" presName="hierChild4" presStyleCnt="0"/>
      <dgm:spPr/>
    </dgm:pt>
    <dgm:pt modelId="{0958A87F-B931-4154-9C50-214E9FC6D73E}" type="pres">
      <dgm:prSet presAssocID="{C63B8698-2656-47E7-8422-C6E18679F6C1}" presName="hierChild5" presStyleCnt="0"/>
      <dgm:spPr/>
    </dgm:pt>
    <dgm:pt modelId="{96537C80-D959-4C37-A19C-D0C3C72DBA4D}" type="pres">
      <dgm:prSet presAssocID="{974E2168-E3AA-42BC-AC0A-D399D49C137B}" presName="Name28" presStyleLbl="parChTrans1D2" presStyleIdx="2" presStyleCnt="3"/>
      <dgm:spPr/>
    </dgm:pt>
    <dgm:pt modelId="{4F8544B9-5064-4BF4-B92C-55A1EA394452}" type="pres">
      <dgm:prSet presAssocID="{97B0EFC9-DC9C-461A-A5C0-7E237E0D7633}" presName="hierRoot2" presStyleCnt="0">
        <dgm:presLayoutVars>
          <dgm:hierBranch val="init"/>
        </dgm:presLayoutVars>
      </dgm:prSet>
      <dgm:spPr/>
    </dgm:pt>
    <dgm:pt modelId="{A00D8B8F-0939-4F00-A106-D292EABCE1F3}" type="pres">
      <dgm:prSet presAssocID="{97B0EFC9-DC9C-461A-A5C0-7E237E0D7633}" presName="rootComposite2" presStyleCnt="0"/>
      <dgm:spPr/>
    </dgm:pt>
    <dgm:pt modelId="{ACA56B73-4028-4E3E-A255-5CAAD9B0E508}" type="pres">
      <dgm:prSet presAssocID="{97B0EFC9-DC9C-461A-A5C0-7E237E0D7633}" presName="rootText2" presStyleLbl="alignAcc1" presStyleIdx="0" presStyleCnt="0">
        <dgm:presLayoutVars>
          <dgm:chPref val="3"/>
        </dgm:presLayoutVars>
      </dgm:prSet>
      <dgm:spPr/>
    </dgm:pt>
    <dgm:pt modelId="{5AD0F099-5A68-4291-A0D2-9C48D65CD8E8}" type="pres">
      <dgm:prSet presAssocID="{97B0EFC9-DC9C-461A-A5C0-7E237E0D7633}" presName="topArc2" presStyleLbl="parChTrans1D1" presStyleIdx="6" presStyleCnt="8"/>
      <dgm:spPr>
        <a:ln>
          <a:solidFill>
            <a:schemeClr val="accent3">
              <a:lumMod val="75000"/>
            </a:schemeClr>
          </a:solidFill>
        </a:ln>
      </dgm:spPr>
    </dgm:pt>
    <dgm:pt modelId="{1FE2E2DC-0213-4F34-AD1B-F1E7153F77F4}" type="pres">
      <dgm:prSet presAssocID="{97B0EFC9-DC9C-461A-A5C0-7E237E0D7633}" presName="bottomArc2" presStyleLbl="parChTrans1D1" presStyleIdx="7" presStyleCnt="8"/>
      <dgm:spPr>
        <a:ln>
          <a:solidFill>
            <a:schemeClr val="accent3">
              <a:lumMod val="75000"/>
            </a:schemeClr>
          </a:solidFill>
        </a:ln>
      </dgm:spPr>
    </dgm:pt>
    <dgm:pt modelId="{5F0326DC-FF1F-4501-8AD5-0A0622640FCF}" type="pres">
      <dgm:prSet presAssocID="{97B0EFC9-DC9C-461A-A5C0-7E237E0D7633}" presName="topConnNode2" presStyleLbl="node2" presStyleIdx="0" presStyleCnt="0"/>
      <dgm:spPr/>
    </dgm:pt>
    <dgm:pt modelId="{0487E73E-9348-4F5F-AC78-90D673A4A4D7}" type="pres">
      <dgm:prSet presAssocID="{97B0EFC9-DC9C-461A-A5C0-7E237E0D7633}" presName="hierChild4" presStyleCnt="0"/>
      <dgm:spPr/>
    </dgm:pt>
    <dgm:pt modelId="{2D9F4387-9622-42BE-928F-CC00B5CBCE81}" type="pres">
      <dgm:prSet presAssocID="{97B0EFC9-DC9C-461A-A5C0-7E237E0D7633}" presName="hierChild5" presStyleCnt="0"/>
      <dgm:spPr/>
    </dgm:pt>
    <dgm:pt modelId="{CD78C53F-98F0-4F21-85DA-1447C896E9AA}" type="pres">
      <dgm:prSet presAssocID="{5BC25186-2251-4D5E-846F-AFE68DADE04D}" presName="hierChild3" presStyleCnt="0"/>
      <dgm:spPr/>
    </dgm:pt>
  </dgm:ptLst>
  <dgm:cxnLst>
    <dgm:cxn modelId="{15CD3800-FD65-4692-9AFC-418378F365BF}" type="presOf" srcId="{974E2168-E3AA-42BC-AC0A-D399D49C137B}" destId="{96537C80-D959-4C37-A19C-D0C3C72DBA4D}" srcOrd="0" destOrd="0" presId="urn:microsoft.com/office/officeart/2008/layout/HalfCircleOrganizationChart"/>
    <dgm:cxn modelId="{CEA67503-D737-4165-8601-73C63677366D}" type="presOf" srcId="{7E65F93C-1B9E-4300-B52E-ACD48DE44110}" destId="{B379A3C8-9C2A-49F1-A074-4CB6072C1231}" srcOrd="0" destOrd="0" presId="urn:microsoft.com/office/officeart/2008/layout/HalfCircleOrganizationChart"/>
    <dgm:cxn modelId="{442D7217-17BE-4689-9E1A-CC5823D530A7}" srcId="{5BC25186-2251-4D5E-846F-AFE68DADE04D}" destId="{C63B8698-2656-47E7-8422-C6E18679F6C1}" srcOrd="1" destOrd="0" parTransId="{7E65F93C-1B9E-4300-B52E-ACD48DE44110}" sibTransId="{40D296ED-872F-4342-B454-91C77D407025}"/>
    <dgm:cxn modelId="{F1B00E60-EDAE-4114-890D-FE929B3346A0}" srcId="{5BC25186-2251-4D5E-846F-AFE68DADE04D}" destId="{97B0EFC9-DC9C-461A-A5C0-7E237E0D7633}" srcOrd="2" destOrd="0" parTransId="{974E2168-E3AA-42BC-AC0A-D399D49C137B}" sibTransId="{68DACAB3-FD3B-4E12-9213-8CE5992B2298}"/>
    <dgm:cxn modelId="{17676964-891B-48EA-AC13-44139F32BBC8}" type="presOf" srcId="{2F85D6C6-8F8E-424E-B04E-5BFEB6EFC0F3}" destId="{1F6EA929-BAC2-4537-8DC1-D1149FF88929}" srcOrd="0" destOrd="0" presId="urn:microsoft.com/office/officeart/2008/layout/HalfCircleOrganizationChart"/>
    <dgm:cxn modelId="{DE74E665-06FB-4D99-8953-F68FD5290592}" type="presOf" srcId="{4741F987-BEE5-454E-B17F-484F5DB221C9}" destId="{F9F48106-CDC3-4F3B-A9E9-F039D5DDA65A}" srcOrd="0" destOrd="0" presId="urn:microsoft.com/office/officeart/2008/layout/HalfCircleOrganizationChart"/>
    <dgm:cxn modelId="{63D94A59-20CD-4C86-A258-0650FB65C835}" type="presOf" srcId="{C63B8698-2656-47E7-8422-C6E18679F6C1}" destId="{656D7ACE-EEF1-4966-8E83-4BD309964429}" srcOrd="0" destOrd="0" presId="urn:microsoft.com/office/officeart/2008/layout/HalfCircleOrganizationChart"/>
    <dgm:cxn modelId="{5E78D28C-0D8A-4731-8B37-D229A88D8148}" type="presOf" srcId="{5BC25186-2251-4D5E-846F-AFE68DADE04D}" destId="{962482D4-61DA-4E36-9BE6-3873A905F5B4}" srcOrd="0" destOrd="0" presId="urn:microsoft.com/office/officeart/2008/layout/HalfCircleOrganizationChart"/>
    <dgm:cxn modelId="{CD10AF92-5132-4468-B56E-25BD7A33F3EB}" type="presOf" srcId="{97B0EFC9-DC9C-461A-A5C0-7E237E0D7633}" destId="{5F0326DC-FF1F-4501-8AD5-0A0622640FCF}" srcOrd="1" destOrd="0" presId="urn:microsoft.com/office/officeart/2008/layout/HalfCircleOrganizationChart"/>
    <dgm:cxn modelId="{6813A89C-1507-453B-AB5F-89307C771D31}" srcId="{971BCA17-C901-4C88-A576-6EC34FB2DF24}" destId="{5BC25186-2251-4D5E-846F-AFE68DADE04D}" srcOrd="0" destOrd="0" parTransId="{F272F413-8D69-401F-B8B9-79C6F9F85EBC}" sibTransId="{AA6E7911-6999-48B0-B653-A88668FAAA0A}"/>
    <dgm:cxn modelId="{760AD7B6-D320-47EE-BC98-15C190BBC3B0}" type="presOf" srcId="{971BCA17-C901-4C88-A576-6EC34FB2DF24}" destId="{13AEDAA3-B6DB-4EAB-B0A2-C251AE685313}" srcOrd="0" destOrd="0" presId="urn:microsoft.com/office/officeart/2008/layout/HalfCircleOrganizationChart"/>
    <dgm:cxn modelId="{DC342BB7-0C62-4B1F-9262-D2EAD393F57A}" type="presOf" srcId="{5BC25186-2251-4D5E-846F-AFE68DADE04D}" destId="{D69B505F-D09D-4D78-A7F1-1296065B0E1C}" srcOrd="1" destOrd="0" presId="urn:microsoft.com/office/officeart/2008/layout/HalfCircleOrganizationChart"/>
    <dgm:cxn modelId="{D0EB33D5-175E-4788-BE61-3D7C513D4074}" type="presOf" srcId="{C63B8698-2656-47E7-8422-C6E18679F6C1}" destId="{89BAD8E2-2A34-4810-9336-EFF0B1296BB4}" srcOrd="1" destOrd="0" presId="urn:microsoft.com/office/officeart/2008/layout/HalfCircleOrganizationChart"/>
    <dgm:cxn modelId="{C2FD0BDE-4CDF-48A3-89C6-28997C58800F}" type="presOf" srcId="{97B0EFC9-DC9C-461A-A5C0-7E237E0D7633}" destId="{ACA56B73-4028-4E3E-A255-5CAAD9B0E508}" srcOrd="0" destOrd="0" presId="urn:microsoft.com/office/officeart/2008/layout/HalfCircleOrganizationChart"/>
    <dgm:cxn modelId="{CFE177F3-6B94-45DD-B706-3358BEA333EF}" type="presOf" srcId="{4741F987-BEE5-454E-B17F-484F5DB221C9}" destId="{313CD79A-856F-4C0B-B394-A06C6A2DF60C}" srcOrd="1" destOrd="0" presId="urn:microsoft.com/office/officeart/2008/layout/HalfCircleOrganizationChart"/>
    <dgm:cxn modelId="{3D4ADFF8-0EC6-49BA-838A-F0B7922782D8}" srcId="{5BC25186-2251-4D5E-846F-AFE68DADE04D}" destId="{4741F987-BEE5-454E-B17F-484F5DB221C9}" srcOrd="0" destOrd="0" parTransId="{2F85D6C6-8F8E-424E-B04E-5BFEB6EFC0F3}" sibTransId="{0FFC3012-7F90-4C97-AF62-E135D7057580}"/>
    <dgm:cxn modelId="{2C784BE1-3392-490D-940B-DA77074AD113}" type="presParOf" srcId="{13AEDAA3-B6DB-4EAB-B0A2-C251AE685313}" destId="{79CC65A0-7291-4316-B52B-8A0DA103A32D}" srcOrd="0" destOrd="0" presId="urn:microsoft.com/office/officeart/2008/layout/HalfCircleOrganizationChart"/>
    <dgm:cxn modelId="{295CBF98-5CF5-48A9-900F-572AD59DED70}" type="presParOf" srcId="{79CC65A0-7291-4316-B52B-8A0DA103A32D}" destId="{8DC171EB-EF3A-4CEC-B34E-56410FD8FEAC}" srcOrd="0" destOrd="0" presId="urn:microsoft.com/office/officeart/2008/layout/HalfCircleOrganizationChart"/>
    <dgm:cxn modelId="{6058CA18-390F-41C1-AB51-27DABEC7EFC1}" type="presParOf" srcId="{8DC171EB-EF3A-4CEC-B34E-56410FD8FEAC}" destId="{962482D4-61DA-4E36-9BE6-3873A905F5B4}" srcOrd="0" destOrd="0" presId="urn:microsoft.com/office/officeart/2008/layout/HalfCircleOrganizationChart"/>
    <dgm:cxn modelId="{FC80530A-EA96-4C8F-8960-BFC9697F74CF}" type="presParOf" srcId="{8DC171EB-EF3A-4CEC-B34E-56410FD8FEAC}" destId="{EC886C33-47B1-4769-81FD-82FEEFE77DF8}" srcOrd="1" destOrd="0" presId="urn:microsoft.com/office/officeart/2008/layout/HalfCircleOrganizationChart"/>
    <dgm:cxn modelId="{701B64BD-3F42-4260-82E9-B668E7D25390}" type="presParOf" srcId="{8DC171EB-EF3A-4CEC-B34E-56410FD8FEAC}" destId="{4F1504A7-24F4-4EE8-B44E-126710FF184E}" srcOrd="2" destOrd="0" presId="urn:microsoft.com/office/officeart/2008/layout/HalfCircleOrganizationChart"/>
    <dgm:cxn modelId="{57C840A8-589A-4939-8D5B-FF2A49A2B9CE}" type="presParOf" srcId="{8DC171EB-EF3A-4CEC-B34E-56410FD8FEAC}" destId="{D69B505F-D09D-4D78-A7F1-1296065B0E1C}" srcOrd="3" destOrd="0" presId="urn:microsoft.com/office/officeart/2008/layout/HalfCircleOrganizationChart"/>
    <dgm:cxn modelId="{12E5D493-B714-45C5-B0A3-0298FA8DDF21}" type="presParOf" srcId="{79CC65A0-7291-4316-B52B-8A0DA103A32D}" destId="{4A30CF7D-58EA-4B28-A4CA-814C9546783C}" srcOrd="1" destOrd="0" presId="urn:microsoft.com/office/officeart/2008/layout/HalfCircleOrganizationChart"/>
    <dgm:cxn modelId="{C9720F7D-440B-4ED3-BF14-58F38E529310}" type="presParOf" srcId="{4A30CF7D-58EA-4B28-A4CA-814C9546783C}" destId="{1F6EA929-BAC2-4537-8DC1-D1149FF88929}" srcOrd="0" destOrd="0" presId="urn:microsoft.com/office/officeart/2008/layout/HalfCircleOrganizationChart"/>
    <dgm:cxn modelId="{64743782-D986-4758-ABC2-F8B59234079A}" type="presParOf" srcId="{4A30CF7D-58EA-4B28-A4CA-814C9546783C}" destId="{9C5CDCD1-1AC0-432E-82AC-66B2610AFC64}" srcOrd="1" destOrd="0" presId="urn:microsoft.com/office/officeart/2008/layout/HalfCircleOrganizationChart"/>
    <dgm:cxn modelId="{0ACC2FB1-6A23-4E03-8EAD-E8F5C4669EFA}" type="presParOf" srcId="{9C5CDCD1-1AC0-432E-82AC-66B2610AFC64}" destId="{7D2CC12A-6759-40E8-9EF6-081EF1E56E0B}" srcOrd="0" destOrd="0" presId="urn:microsoft.com/office/officeart/2008/layout/HalfCircleOrganizationChart"/>
    <dgm:cxn modelId="{01FCF72A-644E-41AD-88FD-7A595F1A6439}" type="presParOf" srcId="{7D2CC12A-6759-40E8-9EF6-081EF1E56E0B}" destId="{F9F48106-CDC3-4F3B-A9E9-F039D5DDA65A}" srcOrd="0" destOrd="0" presId="urn:microsoft.com/office/officeart/2008/layout/HalfCircleOrganizationChart"/>
    <dgm:cxn modelId="{78D0F51F-986E-4C5B-98E9-E57AF2E7E679}" type="presParOf" srcId="{7D2CC12A-6759-40E8-9EF6-081EF1E56E0B}" destId="{2A584B0E-DF75-44E2-B963-E2F830F8DEF8}" srcOrd="1" destOrd="0" presId="urn:microsoft.com/office/officeart/2008/layout/HalfCircleOrganizationChart"/>
    <dgm:cxn modelId="{B403F723-2CA7-43F9-A54E-1EC82ADBD563}" type="presParOf" srcId="{7D2CC12A-6759-40E8-9EF6-081EF1E56E0B}" destId="{ED267408-7FB3-4334-AD45-BB5C17A157F1}" srcOrd="2" destOrd="0" presId="urn:microsoft.com/office/officeart/2008/layout/HalfCircleOrganizationChart"/>
    <dgm:cxn modelId="{08B70ED3-82B5-4460-82B0-EFC2A6DC251D}" type="presParOf" srcId="{7D2CC12A-6759-40E8-9EF6-081EF1E56E0B}" destId="{313CD79A-856F-4C0B-B394-A06C6A2DF60C}" srcOrd="3" destOrd="0" presId="urn:microsoft.com/office/officeart/2008/layout/HalfCircleOrganizationChart"/>
    <dgm:cxn modelId="{2B189821-6B11-4177-925D-CB79C170EE7B}" type="presParOf" srcId="{9C5CDCD1-1AC0-432E-82AC-66B2610AFC64}" destId="{38697530-D550-40DA-B8AA-FFF78E86CA40}" srcOrd="1" destOrd="0" presId="urn:microsoft.com/office/officeart/2008/layout/HalfCircleOrganizationChart"/>
    <dgm:cxn modelId="{1112E7D7-8D84-4456-8002-E0B06A3C000A}" type="presParOf" srcId="{9C5CDCD1-1AC0-432E-82AC-66B2610AFC64}" destId="{1FAEDFF4-0685-4A78-8C10-9D945C32B5E2}" srcOrd="2" destOrd="0" presId="urn:microsoft.com/office/officeart/2008/layout/HalfCircleOrganizationChart"/>
    <dgm:cxn modelId="{77032B89-A58F-4608-8225-67027D8C389E}" type="presParOf" srcId="{4A30CF7D-58EA-4B28-A4CA-814C9546783C}" destId="{B379A3C8-9C2A-49F1-A074-4CB6072C1231}" srcOrd="2" destOrd="0" presId="urn:microsoft.com/office/officeart/2008/layout/HalfCircleOrganizationChart"/>
    <dgm:cxn modelId="{E9ED381F-D08A-4EC8-8FC8-60895F3221C9}" type="presParOf" srcId="{4A30CF7D-58EA-4B28-A4CA-814C9546783C}" destId="{9D7ACEF2-8028-403F-AA1C-AB2C00E50924}" srcOrd="3" destOrd="0" presId="urn:microsoft.com/office/officeart/2008/layout/HalfCircleOrganizationChart"/>
    <dgm:cxn modelId="{396C6835-8E87-4C9D-A37A-F028C43D4D7E}" type="presParOf" srcId="{9D7ACEF2-8028-403F-AA1C-AB2C00E50924}" destId="{D4D81880-E774-4817-9605-69239B5FBC22}" srcOrd="0" destOrd="0" presId="urn:microsoft.com/office/officeart/2008/layout/HalfCircleOrganizationChart"/>
    <dgm:cxn modelId="{76E70592-C3A4-4617-9E67-74E5DFCE6EA7}" type="presParOf" srcId="{D4D81880-E774-4817-9605-69239B5FBC22}" destId="{656D7ACE-EEF1-4966-8E83-4BD309964429}" srcOrd="0" destOrd="0" presId="urn:microsoft.com/office/officeart/2008/layout/HalfCircleOrganizationChart"/>
    <dgm:cxn modelId="{4FE98662-C69C-4D81-B7D6-EC5D2BD687EE}" type="presParOf" srcId="{D4D81880-E774-4817-9605-69239B5FBC22}" destId="{0B686EAD-29E8-4E5A-8F56-63741334AB8A}" srcOrd="1" destOrd="0" presId="urn:microsoft.com/office/officeart/2008/layout/HalfCircleOrganizationChart"/>
    <dgm:cxn modelId="{3B61C34D-2F80-45C3-BD21-31E7775A796B}" type="presParOf" srcId="{D4D81880-E774-4817-9605-69239B5FBC22}" destId="{4775FFB1-CFF5-4803-A7D9-1E7A6333DE71}" srcOrd="2" destOrd="0" presId="urn:microsoft.com/office/officeart/2008/layout/HalfCircleOrganizationChart"/>
    <dgm:cxn modelId="{DFC1F6A4-6621-4926-944A-DC96BCB4215B}" type="presParOf" srcId="{D4D81880-E774-4817-9605-69239B5FBC22}" destId="{89BAD8E2-2A34-4810-9336-EFF0B1296BB4}" srcOrd="3" destOrd="0" presId="urn:microsoft.com/office/officeart/2008/layout/HalfCircleOrganizationChart"/>
    <dgm:cxn modelId="{AF22B5EB-7114-44D2-A33E-2FBA26DECA82}" type="presParOf" srcId="{9D7ACEF2-8028-403F-AA1C-AB2C00E50924}" destId="{525025D4-33D3-4126-8B26-F8ADA3C22336}" srcOrd="1" destOrd="0" presId="urn:microsoft.com/office/officeart/2008/layout/HalfCircleOrganizationChart"/>
    <dgm:cxn modelId="{43F89E75-EC7F-414F-9A01-51E920C8C734}" type="presParOf" srcId="{9D7ACEF2-8028-403F-AA1C-AB2C00E50924}" destId="{0958A87F-B931-4154-9C50-214E9FC6D73E}" srcOrd="2" destOrd="0" presId="urn:microsoft.com/office/officeart/2008/layout/HalfCircleOrganizationChart"/>
    <dgm:cxn modelId="{D3EF81F6-738A-4E45-B78E-03A355855CB9}" type="presParOf" srcId="{4A30CF7D-58EA-4B28-A4CA-814C9546783C}" destId="{96537C80-D959-4C37-A19C-D0C3C72DBA4D}" srcOrd="4" destOrd="0" presId="urn:microsoft.com/office/officeart/2008/layout/HalfCircleOrganizationChart"/>
    <dgm:cxn modelId="{9154EAE9-1A4D-4298-9BCB-128D0646845A}" type="presParOf" srcId="{4A30CF7D-58EA-4B28-A4CA-814C9546783C}" destId="{4F8544B9-5064-4BF4-B92C-55A1EA394452}" srcOrd="5" destOrd="0" presId="urn:microsoft.com/office/officeart/2008/layout/HalfCircleOrganizationChart"/>
    <dgm:cxn modelId="{9B3D4C85-DD0C-4BD3-BDC8-9AF713D5FDA5}" type="presParOf" srcId="{4F8544B9-5064-4BF4-B92C-55A1EA394452}" destId="{A00D8B8F-0939-4F00-A106-D292EABCE1F3}" srcOrd="0" destOrd="0" presId="urn:microsoft.com/office/officeart/2008/layout/HalfCircleOrganizationChart"/>
    <dgm:cxn modelId="{742BFE5B-FC35-4407-BEF6-1552752A64BF}" type="presParOf" srcId="{A00D8B8F-0939-4F00-A106-D292EABCE1F3}" destId="{ACA56B73-4028-4E3E-A255-5CAAD9B0E508}" srcOrd="0" destOrd="0" presId="urn:microsoft.com/office/officeart/2008/layout/HalfCircleOrganizationChart"/>
    <dgm:cxn modelId="{BEC220B0-B582-48B4-9860-B2D0E754661D}" type="presParOf" srcId="{A00D8B8F-0939-4F00-A106-D292EABCE1F3}" destId="{5AD0F099-5A68-4291-A0D2-9C48D65CD8E8}" srcOrd="1" destOrd="0" presId="urn:microsoft.com/office/officeart/2008/layout/HalfCircleOrganizationChart"/>
    <dgm:cxn modelId="{A9F4F0EF-35A4-4213-ADC1-1045055694E6}" type="presParOf" srcId="{A00D8B8F-0939-4F00-A106-D292EABCE1F3}" destId="{1FE2E2DC-0213-4F34-AD1B-F1E7153F77F4}" srcOrd="2" destOrd="0" presId="urn:microsoft.com/office/officeart/2008/layout/HalfCircleOrganizationChart"/>
    <dgm:cxn modelId="{35DD2C82-ECB2-49F8-BAB4-4B6AE1083851}" type="presParOf" srcId="{A00D8B8F-0939-4F00-A106-D292EABCE1F3}" destId="{5F0326DC-FF1F-4501-8AD5-0A0622640FCF}" srcOrd="3" destOrd="0" presId="urn:microsoft.com/office/officeart/2008/layout/HalfCircleOrganizationChart"/>
    <dgm:cxn modelId="{5ED51184-7397-41BB-AF14-ADBF181A6D99}" type="presParOf" srcId="{4F8544B9-5064-4BF4-B92C-55A1EA394452}" destId="{0487E73E-9348-4F5F-AC78-90D673A4A4D7}" srcOrd="1" destOrd="0" presId="urn:microsoft.com/office/officeart/2008/layout/HalfCircleOrganizationChart"/>
    <dgm:cxn modelId="{F4409635-1E08-44E1-B084-AC94DF131EEB}" type="presParOf" srcId="{4F8544B9-5064-4BF4-B92C-55A1EA394452}" destId="{2D9F4387-9622-42BE-928F-CC00B5CBCE81}" srcOrd="2" destOrd="0" presId="urn:microsoft.com/office/officeart/2008/layout/HalfCircleOrganizationChart"/>
    <dgm:cxn modelId="{FE582F80-5D8F-4000-A225-2FD1A7C4ED26}" type="presParOf" srcId="{79CC65A0-7291-4316-B52B-8A0DA103A32D}" destId="{CD78C53F-98F0-4F21-85DA-1447C896E9AA}" srcOrd="2" destOrd="0" presId="urn:microsoft.com/office/officeart/2008/layout/HalfCircleOrganizationChar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537C80-D959-4C37-A19C-D0C3C72DBA4D}">
      <dsp:nvSpPr>
        <dsp:cNvPr id="0" name=""/>
        <dsp:cNvSpPr/>
      </dsp:nvSpPr>
      <dsp:spPr>
        <a:xfrm>
          <a:off x="4090987" y="1349032"/>
          <a:ext cx="2894403" cy="5023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167"/>
              </a:lnTo>
              <a:lnTo>
                <a:pt x="2894403" y="251167"/>
              </a:lnTo>
              <a:lnTo>
                <a:pt x="2894403" y="502334"/>
              </a:lnTo>
            </a:path>
          </a:pathLst>
        </a:custGeom>
        <a:noFill/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79A3C8-9C2A-49F1-A074-4CB6072C1231}">
      <dsp:nvSpPr>
        <dsp:cNvPr id="0" name=""/>
        <dsp:cNvSpPr/>
      </dsp:nvSpPr>
      <dsp:spPr>
        <a:xfrm>
          <a:off x="4045267" y="1349032"/>
          <a:ext cx="91440" cy="5023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2334"/>
              </a:lnTo>
            </a:path>
          </a:pathLst>
        </a:custGeom>
        <a:noFill/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6EA929-BAC2-4537-8DC1-D1149FF88929}">
      <dsp:nvSpPr>
        <dsp:cNvPr id="0" name=""/>
        <dsp:cNvSpPr/>
      </dsp:nvSpPr>
      <dsp:spPr>
        <a:xfrm>
          <a:off x="1196583" y="1349032"/>
          <a:ext cx="2894403" cy="502334"/>
        </a:xfrm>
        <a:custGeom>
          <a:avLst/>
          <a:gdLst/>
          <a:ahLst/>
          <a:cxnLst/>
          <a:rect l="0" t="0" r="0" b="0"/>
          <a:pathLst>
            <a:path>
              <a:moveTo>
                <a:pt x="2894403" y="0"/>
              </a:moveTo>
              <a:lnTo>
                <a:pt x="2894403" y="251167"/>
              </a:lnTo>
              <a:lnTo>
                <a:pt x="0" y="251167"/>
              </a:lnTo>
              <a:lnTo>
                <a:pt x="0" y="502334"/>
              </a:lnTo>
            </a:path>
          </a:pathLst>
        </a:custGeom>
        <a:noFill/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886C33-47B1-4769-81FD-82FEEFE77DF8}">
      <dsp:nvSpPr>
        <dsp:cNvPr id="0" name=""/>
        <dsp:cNvSpPr/>
      </dsp:nvSpPr>
      <dsp:spPr>
        <a:xfrm>
          <a:off x="3492970" y="152998"/>
          <a:ext cx="1196034" cy="119603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1504A7-24F4-4EE8-B44E-126710FF184E}">
      <dsp:nvSpPr>
        <dsp:cNvPr id="0" name=""/>
        <dsp:cNvSpPr/>
      </dsp:nvSpPr>
      <dsp:spPr>
        <a:xfrm>
          <a:off x="3492970" y="152998"/>
          <a:ext cx="1196034" cy="119603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2482D4-61DA-4E36-9BE6-3873A905F5B4}">
      <dsp:nvSpPr>
        <dsp:cNvPr id="0" name=""/>
        <dsp:cNvSpPr/>
      </dsp:nvSpPr>
      <dsp:spPr>
        <a:xfrm>
          <a:off x="2894952" y="368284"/>
          <a:ext cx="2392069" cy="765462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b="1" kern="1200"/>
            <a:t>Chief Executive Officer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kern="1200"/>
            <a:t>Daryl Buckingham</a:t>
          </a:r>
        </a:p>
      </dsp:txBody>
      <dsp:txXfrm>
        <a:off x="2894952" y="368284"/>
        <a:ext cx="2392069" cy="765462"/>
      </dsp:txXfrm>
    </dsp:sp>
    <dsp:sp modelId="{2A584B0E-DF75-44E2-B963-E2F830F8DEF8}">
      <dsp:nvSpPr>
        <dsp:cNvPr id="0" name=""/>
        <dsp:cNvSpPr/>
      </dsp:nvSpPr>
      <dsp:spPr>
        <a:xfrm>
          <a:off x="598566" y="1851367"/>
          <a:ext cx="1196034" cy="119603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267408-7FB3-4334-AD45-BB5C17A157F1}">
      <dsp:nvSpPr>
        <dsp:cNvPr id="0" name=""/>
        <dsp:cNvSpPr/>
      </dsp:nvSpPr>
      <dsp:spPr>
        <a:xfrm>
          <a:off x="598566" y="1851367"/>
          <a:ext cx="1196034" cy="119603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F48106-CDC3-4F3B-A9E9-F039D5DDA65A}">
      <dsp:nvSpPr>
        <dsp:cNvPr id="0" name=""/>
        <dsp:cNvSpPr/>
      </dsp:nvSpPr>
      <dsp:spPr>
        <a:xfrm>
          <a:off x="549" y="2066653"/>
          <a:ext cx="2392069" cy="765462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b="1" kern="1200" dirty="0"/>
            <a:t>Director of Corporate &amp; Financial Services</a:t>
          </a:r>
        </a:p>
      </dsp:txBody>
      <dsp:txXfrm>
        <a:off x="549" y="2066653"/>
        <a:ext cx="2392069" cy="765462"/>
      </dsp:txXfrm>
    </dsp:sp>
    <dsp:sp modelId="{0B686EAD-29E8-4E5A-8F56-63741334AB8A}">
      <dsp:nvSpPr>
        <dsp:cNvPr id="0" name=""/>
        <dsp:cNvSpPr/>
      </dsp:nvSpPr>
      <dsp:spPr>
        <a:xfrm>
          <a:off x="3492970" y="1851367"/>
          <a:ext cx="1196034" cy="119603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75FFB1-CFF5-4803-A7D9-1E7A6333DE71}">
      <dsp:nvSpPr>
        <dsp:cNvPr id="0" name=""/>
        <dsp:cNvSpPr/>
      </dsp:nvSpPr>
      <dsp:spPr>
        <a:xfrm>
          <a:off x="3492970" y="1851367"/>
          <a:ext cx="1196034" cy="1196034"/>
        </a:xfrm>
        <a:prstGeom prst="arc">
          <a:avLst>
            <a:gd name="adj1" fmla="val 2400000"/>
            <a:gd name="adj2" fmla="val 8400000"/>
          </a:avLst>
        </a:prstGeom>
        <a:solidFill>
          <a:schemeClr val="lt1"/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</dsp:sp>
    <dsp:sp modelId="{656D7ACE-EEF1-4966-8E83-4BD309964429}">
      <dsp:nvSpPr>
        <dsp:cNvPr id="0" name=""/>
        <dsp:cNvSpPr/>
      </dsp:nvSpPr>
      <dsp:spPr>
        <a:xfrm>
          <a:off x="2894952" y="2066653"/>
          <a:ext cx="2392069" cy="765462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b="1" kern="1200" dirty="0"/>
            <a:t>Director of Community Services &amp; Wellbeing</a:t>
          </a:r>
        </a:p>
      </dsp:txBody>
      <dsp:txXfrm>
        <a:off x="2894952" y="2066653"/>
        <a:ext cx="2392069" cy="765462"/>
      </dsp:txXfrm>
    </dsp:sp>
    <dsp:sp modelId="{5AD0F099-5A68-4291-A0D2-9C48D65CD8E8}">
      <dsp:nvSpPr>
        <dsp:cNvPr id="0" name=""/>
        <dsp:cNvSpPr/>
      </dsp:nvSpPr>
      <dsp:spPr>
        <a:xfrm>
          <a:off x="6387373" y="1851367"/>
          <a:ext cx="1196034" cy="119603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E2E2DC-0213-4F34-AD1B-F1E7153F77F4}">
      <dsp:nvSpPr>
        <dsp:cNvPr id="0" name=""/>
        <dsp:cNvSpPr/>
      </dsp:nvSpPr>
      <dsp:spPr>
        <a:xfrm>
          <a:off x="6387373" y="1851367"/>
          <a:ext cx="1196034" cy="119603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A56B73-4028-4E3E-A255-5CAAD9B0E508}">
      <dsp:nvSpPr>
        <dsp:cNvPr id="0" name=""/>
        <dsp:cNvSpPr/>
      </dsp:nvSpPr>
      <dsp:spPr>
        <a:xfrm>
          <a:off x="5789356" y="2066653"/>
          <a:ext cx="2392069" cy="765462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b="1" kern="1200" dirty="0"/>
            <a:t>Director of Engineering</a:t>
          </a:r>
        </a:p>
      </dsp:txBody>
      <dsp:txXfrm>
        <a:off x="5789356" y="2066653"/>
        <a:ext cx="2392069" cy="7654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956A-593A-4C97-9997-809550CD9C5D}" type="datetimeFigureOut">
              <a:rPr lang="en-AU" smtClean="0"/>
              <a:t>29/01/2021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C705-B58A-4785-BE46-58E1FC0B69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1414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956A-593A-4C97-9997-809550CD9C5D}" type="datetimeFigureOut">
              <a:rPr lang="en-AU" smtClean="0"/>
              <a:t>29/01/2021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C705-B58A-4785-BE46-58E1FC0B69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7497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956A-593A-4C97-9997-809550CD9C5D}" type="datetimeFigureOut">
              <a:rPr lang="en-AU" smtClean="0"/>
              <a:t>29/01/2021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C705-B58A-4785-BE46-58E1FC0B69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4297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956A-593A-4C97-9997-809550CD9C5D}" type="datetimeFigureOut">
              <a:rPr lang="en-AU" smtClean="0"/>
              <a:t>29/01/2021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C705-B58A-4785-BE46-58E1FC0B69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53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956A-593A-4C97-9997-809550CD9C5D}" type="datetimeFigureOut">
              <a:rPr lang="en-AU" smtClean="0"/>
              <a:t>29/01/2021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C705-B58A-4785-BE46-58E1FC0B69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2635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956A-593A-4C97-9997-809550CD9C5D}" type="datetimeFigureOut">
              <a:rPr lang="en-AU" smtClean="0"/>
              <a:t>29/01/2021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C705-B58A-4785-BE46-58E1FC0B69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9737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956A-593A-4C97-9997-809550CD9C5D}" type="datetimeFigureOut">
              <a:rPr lang="en-AU" smtClean="0"/>
              <a:t>29/01/2021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C705-B58A-4785-BE46-58E1FC0B69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4902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956A-593A-4C97-9997-809550CD9C5D}" type="datetimeFigureOut">
              <a:rPr lang="en-AU" smtClean="0"/>
              <a:t>29/01/2021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C705-B58A-4785-BE46-58E1FC0B69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111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956A-593A-4C97-9997-809550CD9C5D}" type="datetimeFigureOut">
              <a:rPr lang="en-AU" smtClean="0"/>
              <a:t>29/01/2021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C705-B58A-4785-BE46-58E1FC0B69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9217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956A-593A-4C97-9997-809550CD9C5D}" type="datetimeFigureOut">
              <a:rPr lang="en-AU" smtClean="0"/>
              <a:t>29/01/2021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C705-B58A-4785-BE46-58E1FC0B69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9584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956A-593A-4C97-9997-809550CD9C5D}" type="datetimeFigureOut">
              <a:rPr lang="en-AU" smtClean="0"/>
              <a:t>29/01/2021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C705-B58A-4785-BE46-58E1FC0B69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1358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4956A-593A-4C97-9997-809550CD9C5D}" type="datetimeFigureOut">
              <a:rPr lang="en-AU" smtClean="0"/>
              <a:t>29/01/2021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9C705-B58A-4785-BE46-58E1FC0B69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827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657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780" y="44624"/>
            <a:ext cx="8863330" cy="23209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855775414"/>
              </p:ext>
            </p:extLst>
          </p:nvPr>
        </p:nvGraphicFramePr>
        <p:xfrm>
          <a:off x="323528" y="1205086"/>
          <a:ext cx="8181975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899592" y="4327522"/>
            <a:ext cx="1933799" cy="93871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AU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Financial Control</a:t>
            </a:r>
            <a:endParaRPr kumimoji="0" lang="en-AU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AU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People &amp; Culture</a:t>
            </a:r>
            <a:endParaRPr kumimoji="0" lang="en-AU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AU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Governance &amp; Compliance</a:t>
            </a:r>
            <a:endParaRPr kumimoji="0" lang="en-AU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AU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Rural Lands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AU" altLang="en-US" sz="1100" dirty="0">
                <a:latin typeface="Calibri" pitchFamily="34" charset="0"/>
                <a:cs typeface="Times New Roman" pitchFamily="18" charset="0"/>
              </a:rPr>
              <a:t>Environmental health</a:t>
            </a:r>
            <a:endParaRPr kumimoji="0" lang="en-AU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794063" y="4327523"/>
            <a:ext cx="1860674" cy="14465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AU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Tourism </a:t>
            </a:r>
            <a:r>
              <a:rPr lang="en-AU" altLang="en-US" sz="11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&amp; </a:t>
            </a:r>
            <a:r>
              <a:rPr kumimoji="0" lang="en-AU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Economic Development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AU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Community Development &amp; Engagement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AU" altLang="en-US" sz="11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Sport, Recreation &amp; Wellbeing</a:t>
            </a:r>
            <a:endParaRPr kumimoji="0" lang="en-AU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AU" altLang="en-US" sz="11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Library &amp; Resource Services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AU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Community Care</a:t>
            </a:r>
            <a:endParaRPr kumimoji="0" lang="en-AU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6516216" y="4327524"/>
            <a:ext cx="1707157" cy="127727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AU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Roads </a:t>
            </a:r>
            <a:r>
              <a:rPr lang="en-AU" altLang="en-US" sz="11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&amp; I</a:t>
            </a:r>
            <a:r>
              <a:rPr kumimoji="0" lang="en-AU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nfrastructure</a:t>
            </a:r>
            <a:endParaRPr kumimoji="0" lang="en-AU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AU" altLang="en-US" sz="11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Asset management </a:t>
            </a:r>
            <a:endParaRPr kumimoji="0" lang="en-AU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AU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Open spaces &amp; community assets</a:t>
            </a:r>
            <a:endParaRPr kumimoji="0" lang="en-AU" altLang="en-US" sz="11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AU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Workplace health &amp; safety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AU" altLang="en-US" sz="1100" dirty="0">
                <a:latin typeface="Calibri" pitchFamily="34" charset="0"/>
                <a:cs typeface="Times New Roman" pitchFamily="18" charset="0"/>
              </a:rPr>
              <a:t> Project management</a:t>
            </a:r>
            <a:endParaRPr kumimoji="0" lang="en-AU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152400" y="3810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593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68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CEO</dc:creator>
  <cp:lastModifiedBy>Rona Horsfall</cp:lastModifiedBy>
  <cp:revision>8</cp:revision>
  <dcterms:created xsi:type="dcterms:W3CDTF">2020-11-13T23:04:24Z</dcterms:created>
  <dcterms:modified xsi:type="dcterms:W3CDTF">2021-01-28T23:03:41Z</dcterms:modified>
</cp:coreProperties>
</file>